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sldSz cx="18288000" cy="10287000"/>
  <p:notesSz cx="6858000" cy="9144000"/>
  <p:embeddedFontLst>
    <p:embeddedFont>
      <p:font typeface="Anonymous Pro" panose="020B0604020202020204" charset="0"/>
      <p:regular r:id="rId27"/>
      <p:bold r:id="rId28"/>
      <p:italic r:id="rId29"/>
      <p:boldItalic r:id="rId30"/>
    </p:embeddedFont>
    <p:embeddedFont>
      <p:font typeface="Arimo" panose="020B0604020202020204" charset="0"/>
      <p:regular r:id="rId31"/>
      <p:bold r:id="rId32"/>
      <p:italic r:id="rId33"/>
      <p:boldItalic r:id="rId34"/>
    </p:embeddedFont>
    <p:embeddedFont>
      <p:font typeface="Calibri" panose="020F0502020204030204" pitchFamily="34" charset="0"/>
      <p:regular r:id="rId35"/>
      <p:bold r:id="rId36"/>
      <p:italic r:id="rId37"/>
      <p:boldItalic r:id="rId38"/>
    </p:embeddedFont>
    <p:embeddedFont>
      <p:font typeface="Lato" panose="020B0604020202020204" charset="0"/>
      <p:regular r:id="rId39"/>
      <p:bold r:id="rId40"/>
      <p:italic r:id="rId41"/>
      <p:boldItalic r:id="rId42"/>
    </p:embeddedFont>
    <p:embeddedFont>
      <p:font typeface="Lato Heavy" panose="020B0604020202020204" charset="0"/>
      <p:regular r:id="rId43"/>
      <p:bold r:id="rId44"/>
      <p:italic r:id="rId45"/>
      <p:boldItalic r:id="rId46"/>
    </p:embeddedFont>
    <p:embeddedFont>
      <p:font typeface="Now" panose="020B0604020202020204" charset="0"/>
      <p:regular r:id="rId47"/>
      <p:bold r:id="rId48"/>
    </p:embeddedFont>
    <p:embeddedFont>
      <p:font typeface="Now Bold" panose="020B0604020202020204" charset="0"/>
      <p:regular r:id="rId49"/>
      <p:bold r:id="rId5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85" autoAdjust="0"/>
    <p:restoredTop sz="94622" autoAdjust="0"/>
  </p:normalViewPr>
  <p:slideViewPr>
    <p:cSldViewPr>
      <p:cViewPr varScale="1">
        <p:scale>
          <a:sx n="46" d="100"/>
          <a:sy n="46" d="100"/>
        </p:scale>
        <p:origin x="696" y="4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3.fntdata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42" Type="http://schemas.openxmlformats.org/officeDocument/2006/relationships/font" Target="fonts/font16.fntdata"/><Relationship Id="rId47" Type="http://schemas.openxmlformats.org/officeDocument/2006/relationships/font" Target="fonts/font21.fntdata"/><Relationship Id="rId50" Type="http://schemas.openxmlformats.org/officeDocument/2006/relationships/font" Target="fonts/font24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3.fntdata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font" Target="fonts/font14.fntdata"/><Relationship Id="rId45" Type="http://schemas.openxmlformats.org/officeDocument/2006/relationships/font" Target="fonts/font19.fntdata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4" Type="http://schemas.openxmlformats.org/officeDocument/2006/relationships/font" Target="fonts/font18.fntdata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3" Type="http://schemas.openxmlformats.org/officeDocument/2006/relationships/font" Target="fonts/font17.fntdata"/><Relationship Id="rId48" Type="http://schemas.openxmlformats.org/officeDocument/2006/relationships/font" Target="fonts/font22.fntdata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font" Target="fonts/font12.fntdata"/><Relationship Id="rId46" Type="http://schemas.openxmlformats.org/officeDocument/2006/relationships/font" Target="fonts/font20.fntdata"/><Relationship Id="rId20" Type="http://schemas.openxmlformats.org/officeDocument/2006/relationships/slide" Target="slides/slide19.xml"/><Relationship Id="rId41" Type="http://schemas.openxmlformats.org/officeDocument/2006/relationships/font" Target="fonts/font15.fntdata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49" Type="http://schemas.openxmlformats.org/officeDocument/2006/relationships/font" Target="fonts/font23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10.png"/><Relationship Id="rId7" Type="http://schemas.openxmlformats.org/officeDocument/2006/relationships/image" Target="../media/image3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11" Type="http://schemas.openxmlformats.org/officeDocument/2006/relationships/image" Target="../media/image7.png"/><Relationship Id="rId5" Type="http://schemas.openxmlformats.org/officeDocument/2006/relationships/image" Target="../media/image12.png"/><Relationship Id="rId10" Type="http://schemas.openxmlformats.org/officeDocument/2006/relationships/image" Target="../media/image34.png"/><Relationship Id="rId4" Type="http://schemas.openxmlformats.org/officeDocument/2006/relationships/image" Target="../media/image11.png"/><Relationship Id="rId9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0.png"/><Relationship Id="rId7" Type="http://schemas.openxmlformats.org/officeDocument/2006/relationships/image" Target="../media/image15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7.png"/><Relationship Id="rId5" Type="http://schemas.openxmlformats.org/officeDocument/2006/relationships/image" Target="../media/image12.png"/><Relationship Id="rId10" Type="http://schemas.openxmlformats.org/officeDocument/2006/relationships/image" Target="../media/image18.png"/><Relationship Id="rId4" Type="http://schemas.openxmlformats.org/officeDocument/2006/relationships/image" Target="../media/image11.png"/><Relationship Id="rId9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A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3717057" y="-369732"/>
            <a:ext cx="10853887" cy="10853887"/>
            <a:chOff x="0" y="0"/>
            <a:chExt cx="2787650" cy="278765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87650" cy="2787650"/>
            </a:xfrm>
            <a:custGeom>
              <a:avLst/>
              <a:gdLst/>
              <a:ahLst/>
              <a:cxnLst/>
              <a:rect l="l" t="t" r="r" b="b"/>
              <a:pathLst>
                <a:path w="2787650" h="2787650">
                  <a:moveTo>
                    <a:pt x="81280" y="1861820"/>
                  </a:moveTo>
                  <a:cubicBezTo>
                    <a:pt x="73660" y="1841500"/>
                    <a:pt x="67310" y="1819910"/>
                    <a:pt x="60960" y="1799590"/>
                  </a:cubicBezTo>
                  <a:lnTo>
                    <a:pt x="1800860" y="59690"/>
                  </a:lnTo>
                  <a:cubicBezTo>
                    <a:pt x="1821180" y="66040"/>
                    <a:pt x="1842770" y="72390"/>
                    <a:pt x="1863090" y="80010"/>
                  </a:cubicBezTo>
                  <a:lnTo>
                    <a:pt x="81280" y="1861820"/>
                  </a:lnTo>
                  <a:close/>
                  <a:moveTo>
                    <a:pt x="1597660" y="15240"/>
                  </a:moveTo>
                  <a:cubicBezTo>
                    <a:pt x="1573530" y="11430"/>
                    <a:pt x="1548130" y="8890"/>
                    <a:pt x="1524000" y="6350"/>
                  </a:cubicBezTo>
                  <a:lnTo>
                    <a:pt x="6350" y="1524000"/>
                  </a:lnTo>
                  <a:cubicBezTo>
                    <a:pt x="8890" y="1548130"/>
                    <a:pt x="11430" y="1573530"/>
                    <a:pt x="15240" y="1597660"/>
                  </a:cubicBezTo>
                  <a:lnTo>
                    <a:pt x="1597660" y="15240"/>
                  </a:lnTo>
                  <a:close/>
                  <a:moveTo>
                    <a:pt x="2189480" y="248920"/>
                  </a:moveTo>
                  <a:cubicBezTo>
                    <a:pt x="2172970" y="237490"/>
                    <a:pt x="2156460" y="226060"/>
                    <a:pt x="2139950" y="215900"/>
                  </a:cubicBezTo>
                  <a:lnTo>
                    <a:pt x="215900" y="2139950"/>
                  </a:lnTo>
                  <a:cubicBezTo>
                    <a:pt x="226060" y="2156460"/>
                    <a:pt x="237490" y="2172970"/>
                    <a:pt x="248920" y="2189480"/>
                  </a:cubicBezTo>
                  <a:lnTo>
                    <a:pt x="2189480" y="248920"/>
                  </a:lnTo>
                  <a:close/>
                  <a:moveTo>
                    <a:pt x="1979930" y="128270"/>
                  </a:moveTo>
                  <a:cubicBezTo>
                    <a:pt x="1960880" y="119380"/>
                    <a:pt x="1941830" y="110490"/>
                    <a:pt x="1922780" y="102870"/>
                  </a:cubicBezTo>
                  <a:lnTo>
                    <a:pt x="104140" y="1921510"/>
                  </a:lnTo>
                  <a:cubicBezTo>
                    <a:pt x="111760" y="1940560"/>
                    <a:pt x="120650" y="1959610"/>
                    <a:pt x="129540" y="1978660"/>
                  </a:cubicBezTo>
                  <a:lnTo>
                    <a:pt x="1979930" y="128270"/>
                  </a:lnTo>
                  <a:close/>
                  <a:moveTo>
                    <a:pt x="2087880" y="185420"/>
                  </a:moveTo>
                  <a:cubicBezTo>
                    <a:pt x="2070100" y="175260"/>
                    <a:pt x="2052320" y="165100"/>
                    <a:pt x="2034540" y="156210"/>
                  </a:cubicBezTo>
                  <a:lnTo>
                    <a:pt x="154940" y="2035810"/>
                  </a:lnTo>
                  <a:cubicBezTo>
                    <a:pt x="163830" y="2053590"/>
                    <a:pt x="173990" y="2071370"/>
                    <a:pt x="184150" y="2089150"/>
                  </a:cubicBezTo>
                  <a:lnTo>
                    <a:pt x="2087880" y="185420"/>
                  </a:lnTo>
                  <a:close/>
                  <a:moveTo>
                    <a:pt x="834390" y="116840"/>
                  </a:moveTo>
                  <a:cubicBezTo>
                    <a:pt x="774700" y="143510"/>
                    <a:pt x="716280" y="173990"/>
                    <a:pt x="660400" y="208280"/>
                  </a:cubicBezTo>
                  <a:lnTo>
                    <a:pt x="208280" y="660400"/>
                  </a:lnTo>
                  <a:cubicBezTo>
                    <a:pt x="172720" y="716280"/>
                    <a:pt x="142240" y="774700"/>
                    <a:pt x="116840" y="834390"/>
                  </a:cubicBezTo>
                  <a:lnTo>
                    <a:pt x="834390" y="116840"/>
                  </a:lnTo>
                  <a:close/>
                  <a:moveTo>
                    <a:pt x="1363980" y="0"/>
                  </a:moveTo>
                  <a:lnTo>
                    <a:pt x="0" y="1363980"/>
                  </a:lnTo>
                  <a:cubicBezTo>
                    <a:pt x="0" y="1391920"/>
                    <a:pt x="0" y="1418590"/>
                    <a:pt x="1270" y="1446530"/>
                  </a:cubicBezTo>
                  <a:lnTo>
                    <a:pt x="1445260" y="1270"/>
                  </a:lnTo>
                  <a:cubicBezTo>
                    <a:pt x="1418590" y="0"/>
                    <a:pt x="1390650" y="0"/>
                    <a:pt x="1363980" y="0"/>
                  </a:cubicBezTo>
                  <a:close/>
                  <a:moveTo>
                    <a:pt x="2787650" y="1386840"/>
                  </a:moveTo>
                  <a:lnTo>
                    <a:pt x="1386840" y="2787650"/>
                  </a:lnTo>
                  <a:cubicBezTo>
                    <a:pt x="1414780" y="2787650"/>
                    <a:pt x="1443990" y="2787650"/>
                    <a:pt x="1471930" y="2785110"/>
                  </a:cubicBezTo>
                  <a:lnTo>
                    <a:pt x="2785110" y="1471930"/>
                  </a:lnTo>
                  <a:cubicBezTo>
                    <a:pt x="2786380" y="1443990"/>
                    <a:pt x="2787650" y="1414780"/>
                    <a:pt x="2787650" y="1386840"/>
                  </a:cubicBezTo>
                  <a:close/>
                  <a:moveTo>
                    <a:pt x="2283460" y="321310"/>
                  </a:moveTo>
                  <a:cubicBezTo>
                    <a:pt x="2268220" y="308610"/>
                    <a:pt x="2252980" y="295910"/>
                    <a:pt x="2237740" y="284480"/>
                  </a:cubicBezTo>
                  <a:lnTo>
                    <a:pt x="284480" y="2237740"/>
                  </a:lnTo>
                  <a:cubicBezTo>
                    <a:pt x="295910" y="2252980"/>
                    <a:pt x="308610" y="2268220"/>
                    <a:pt x="321310" y="2283460"/>
                  </a:cubicBezTo>
                  <a:lnTo>
                    <a:pt x="2283460" y="321310"/>
                  </a:lnTo>
                  <a:close/>
                  <a:moveTo>
                    <a:pt x="1276350" y="5080"/>
                  </a:moveTo>
                  <a:cubicBezTo>
                    <a:pt x="1244600" y="7620"/>
                    <a:pt x="1214120" y="11430"/>
                    <a:pt x="1182370" y="16510"/>
                  </a:cubicBezTo>
                  <a:lnTo>
                    <a:pt x="16510" y="1182370"/>
                  </a:lnTo>
                  <a:cubicBezTo>
                    <a:pt x="11430" y="1214120"/>
                    <a:pt x="7620" y="1244600"/>
                    <a:pt x="5080" y="1276350"/>
                  </a:cubicBezTo>
                  <a:lnTo>
                    <a:pt x="1276350" y="5080"/>
                  </a:lnTo>
                  <a:close/>
                  <a:moveTo>
                    <a:pt x="1080770" y="35560"/>
                  </a:moveTo>
                  <a:cubicBezTo>
                    <a:pt x="1042670" y="44450"/>
                    <a:pt x="1004570" y="54610"/>
                    <a:pt x="966470" y="67310"/>
                  </a:cubicBezTo>
                  <a:lnTo>
                    <a:pt x="66040" y="966470"/>
                  </a:lnTo>
                  <a:cubicBezTo>
                    <a:pt x="54610" y="1004570"/>
                    <a:pt x="43180" y="1041400"/>
                    <a:pt x="34290" y="1080770"/>
                  </a:cubicBezTo>
                  <a:lnTo>
                    <a:pt x="1080770" y="35560"/>
                  </a:lnTo>
                  <a:close/>
                  <a:moveTo>
                    <a:pt x="1734820" y="41910"/>
                  </a:moveTo>
                  <a:cubicBezTo>
                    <a:pt x="1711960" y="36830"/>
                    <a:pt x="1690370" y="31750"/>
                    <a:pt x="1667510" y="26670"/>
                  </a:cubicBezTo>
                  <a:lnTo>
                    <a:pt x="26670" y="1667510"/>
                  </a:lnTo>
                  <a:cubicBezTo>
                    <a:pt x="31750" y="1690370"/>
                    <a:pt x="36830" y="1711960"/>
                    <a:pt x="41910" y="1734820"/>
                  </a:cubicBezTo>
                  <a:lnTo>
                    <a:pt x="1734820" y="41910"/>
                  </a:lnTo>
                  <a:close/>
                  <a:moveTo>
                    <a:pt x="2762250" y="1659890"/>
                  </a:moveTo>
                  <a:cubicBezTo>
                    <a:pt x="2768600" y="1626870"/>
                    <a:pt x="2773680" y="1595120"/>
                    <a:pt x="2777490" y="1562100"/>
                  </a:cubicBezTo>
                  <a:lnTo>
                    <a:pt x="1562100" y="2777490"/>
                  </a:lnTo>
                  <a:cubicBezTo>
                    <a:pt x="1595120" y="2773680"/>
                    <a:pt x="1628140" y="2768600"/>
                    <a:pt x="1659890" y="2762250"/>
                  </a:cubicBezTo>
                  <a:lnTo>
                    <a:pt x="2762250" y="1659890"/>
                  </a:lnTo>
                  <a:close/>
                  <a:moveTo>
                    <a:pt x="2785110" y="1306830"/>
                  </a:moveTo>
                  <a:cubicBezTo>
                    <a:pt x="2783840" y="1281430"/>
                    <a:pt x="2781300" y="1256030"/>
                    <a:pt x="2778760" y="1230630"/>
                  </a:cubicBezTo>
                  <a:lnTo>
                    <a:pt x="1230630" y="2777490"/>
                  </a:lnTo>
                  <a:cubicBezTo>
                    <a:pt x="1256030" y="2780030"/>
                    <a:pt x="1281430" y="2782570"/>
                    <a:pt x="1306830" y="2783840"/>
                  </a:cubicBezTo>
                  <a:lnTo>
                    <a:pt x="2785110" y="1306830"/>
                  </a:lnTo>
                  <a:close/>
                  <a:moveTo>
                    <a:pt x="2767330" y="1158240"/>
                  </a:moveTo>
                  <a:cubicBezTo>
                    <a:pt x="2763520" y="1135380"/>
                    <a:pt x="2758440" y="1112520"/>
                    <a:pt x="2753360" y="1089660"/>
                  </a:cubicBezTo>
                  <a:lnTo>
                    <a:pt x="1088390" y="2753360"/>
                  </a:lnTo>
                  <a:cubicBezTo>
                    <a:pt x="1111250" y="2758440"/>
                    <a:pt x="1134110" y="2763520"/>
                    <a:pt x="1156970" y="2767330"/>
                  </a:cubicBezTo>
                  <a:lnTo>
                    <a:pt x="2767330" y="1158240"/>
                  </a:lnTo>
                  <a:close/>
                  <a:moveTo>
                    <a:pt x="2369820" y="398780"/>
                  </a:moveTo>
                  <a:cubicBezTo>
                    <a:pt x="2355850" y="384810"/>
                    <a:pt x="2341880" y="372110"/>
                    <a:pt x="2327910" y="358140"/>
                  </a:cubicBezTo>
                  <a:lnTo>
                    <a:pt x="359410" y="2326640"/>
                  </a:lnTo>
                  <a:cubicBezTo>
                    <a:pt x="372110" y="2340610"/>
                    <a:pt x="386080" y="2354580"/>
                    <a:pt x="400050" y="2368550"/>
                  </a:cubicBezTo>
                  <a:lnTo>
                    <a:pt x="2369820" y="398780"/>
                  </a:lnTo>
                  <a:close/>
                  <a:moveTo>
                    <a:pt x="2451100" y="2301240"/>
                  </a:moveTo>
                  <a:cubicBezTo>
                    <a:pt x="2520950" y="2219960"/>
                    <a:pt x="2579370" y="2133600"/>
                    <a:pt x="2627630" y="2042160"/>
                  </a:cubicBezTo>
                  <a:lnTo>
                    <a:pt x="2042160" y="2627630"/>
                  </a:lnTo>
                  <a:cubicBezTo>
                    <a:pt x="2133600" y="2579370"/>
                    <a:pt x="2219960" y="2520950"/>
                    <a:pt x="2301240" y="2451100"/>
                  </a:cubicBezTo>
                  <a:lnTo>
                    <a:pt x="2451100" y="2301240"/>
                  </a:lnTo>
                  <a:close/>
                  <a:moveTo>
                    <a:pt x="2736850" y="1023620"/>
                  </a:moveTo>
                  <a:cubicBezTo>
                    <a:pt x="2730500" y="1002030"/>
                    <a:pt x="2724150" y="981710"/>
                    <a:pt x="2717800" y="960120"/>
                  </a:cubicBezTo>
                  <a:lnTo>
                    <a:pt x="960120" y="2717800"/>
                  </a:lnTo>
                  <a:cubicBezTo>
                    <a:pt x="981710" y="2724150"/>
                    <a:pt x="1002030" y="2730500"/>
                    <a:pt x="1023620" y="2736850"/>
                  </a:cubicBezTo>
                  <a:lnTo>
                    <a:pt x="2736850" y="1023620"/>
                  </a:lnTo>
                  <a:close/>
                  <a:moveTo>
                    <a:pt x="2696210" y="1892300"/>
                  </a:moveTo>
                  <a:cubicBezTo>
                    <a:pt x="2711450" y="1851660"/>
                    <a:pt x="2725420" y="1811020"/>
                    <a:pt x="2736850" y="1769110"/>
                  </a:cubicBezTo>
                  <a:lnTo>
                    <a:pt x="1769110" y="2736850"/>
                  </a:lnTo>
                  <a:cubicBezTo>
                    <a:pt x="1811020" y="2725420"/>
                    <a:pt x="1851660" y="2711450"/>
                    <a:pt x="1892300" y="2696210"/>
                  </a:cubicBezTo>
                  <a:lnTo>
                    <a:pt x="2696210" y="1892300"/>
                  </a:lnTo>
                  <a:close/>
                  <a:moveTo>
                    <a:pt x="2523490" y="576580"/>
                  </a:moveTo>
                  <a:cubicBezTo>
                    <a:pt x="2512060" y="561340"/>
                    <a:pt x="2500630" y="544830"/>
                    <a:pt x="2487930" y="529590"/>
                  </a:cubicBezTo>
                  <a:lnTo>
                    <a:pt x="529590" y="2486660"/>
                  </a:lnTo>
                  <a:cubicBezTo>
                    <a:pt x="544830" y="2499360"/>
                    <a:pt x="561340" y="2510790"/>
                    <a:pt x="576580" y="2522220"/>
                  </a:cubicBezTo>
                  <a:lnTo>
                    <a:pt x="2523490" y="576580"/>
                  </a:lnTo>
                  <a:close/>
                  <a:moveTo>
                    <a:pt x="2696210" y="899160"/>
                  </a:moveTo>
                  <a:cubicBezTo>
                    <a:pt x="2688590" y="878840"/>
                    <a:pt x="2680970" y="859790"/>
                    <a:pt x="2672080" y="840740"/>
                  </a:cubicBezTo>
                  <a:lnTo>
                    <a:pt x="839470" y="2673350"/>
                  </a:lnTo>
                  <a:cubicBezTo>
                    <a:pt x="858520" y="2682240"/>
                    <a:pt x="878840" y="2689860"/>
                    <a:pt x="897890" y="2697480"/>
                  </a:cubicBezTo>
                  <a:lnTo>
                    <a:pt x="2696210" y="899160"/>
                  </a:lnTo>
                  <a:close/>
                  <a:moveTo>
                    <a:pt x="2449830" y="483870"/>
                  </a:moveTo>
                  <a:cubicBezTo>
                    <a:pt x="2437130" y="468630"/>
                    <a:pt x="2424430" y="454660"/>
                    <a:pt x="2410460" y="440690"/>
                  </a:cubicBezTo>
                  <a:lnTo>
                    <a:pt x="440690" y="2410460"/>
                  </a:lnTo>
                  <a:cubicBezTo>
                    <a:pt x="454660" y="2424430"/>
                    <a:pt x="469900" y="2437130"/>
                    <a:pt x="483870" y="2449830"/>
                  </a:cubicBezTo>
                  <a:lnTo>
                    <a:pt x="2449830" y="483870"/>
                  </a:lnTo>
                  <a:close/>
                  <a:moveTo>
                    <a:pt x="2588260" y="675640"/>
                  </a:moveTo>
                  <a:cubicBezTo>
                    <a:pt x="2578100" y="659130"/>
                    <a:pt x="2567940" y="641350"/>
                    <a:pt x="2556510" y="624840"/>
                  </a:cubicBezTo>
                  <a:lnTo>
                    <a:pt x="624840" y="2556510"/>
                  </a:lnTo>
                  <a:cubicBezTo>
                    <a:pt x="641350" y="2567940"/>
                    <a:pt x="657860" y="2578100"/>
                    <a:pt x="675640" y="2588260"/>
                  </a:cubicBezTo>
                  <a:lnTo>
                    <a:pt x="2588260" y="675640"/>
                  </a:lnTo>
                  <a:close/>
                  <a:moveTo>
                    <a:pt x="2646680" y="783590"/>
                  </a:moveTo>
                  <a:cubicBezTo>
                    <a:pt x="2637790" y="765810"/>
                    <a:pt x="2628900" y="746760"/>
                    <a:pt x="2618740" y="728980"/>
                  </a:cubicBezTo>
                  <a:lnTo>
                    <a:pt x="728980" y="2618740"/>
                  </a:lnTo>
                  <a:cubicBezTo>
                    <a:pt x="746760" y="2628900"/>
                    <a:pt x="764540" y="2637790"/>
                    <a:pt x="783590" y="2646680"/>
                  </a:cubicBezTo>
                  <a:lnTo>
                    <a:pt x="2646680" y="783590"/>
                  </a:lnTo>
                  <a:close/>
                </a:path>
              </a:pathLst>
            </a:custGeom>
            <a:solidFill>
              <a:srgbClr val="FFFFFF">
                <a:alpha val="7843"/>
              </a:srgbClr>
            </a:solidFill>
          </p:spPr>
        </p:sp>
      </p:grpSp>
      <p:grpSp>
        <p:nvGrpSpPr>
          <p:cNvPr id="4" name="Group 4"/>
          <p:cNvGrpSpPr/>
          <p:nvPr/>
        </p:nvGrpSpPr>
        <p:grpSpPr>
          <a:xfrm rot="-8100000">
            <a:off x="10115515" y="3115255"/>
            <a:ext cx="12255711" cy="8315612"/>
            <a:chOff x="0" y="0"/>
            <a:chExt cx="16340948" cy="11087483"/>
          </a:xfrm>
        </p:grpSpPr>
        <p:sp>
          <p:nvSpPr>
            <p:cNvPr id="5" name="TextBox 5"/>
            <p:cNvSpPr txBox="1"/>
            <p:nvPr/>
          </p:nvSpPr>
          <p:spPr>
            <a:xfrm>
              <a:off x="392618" y="10704301"/>
              <a:ext cx="3189666" cy="3831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33"/>
                </a:lnSpc>
              </a:pPr>
              <a:endParaRPr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3582284" y="10704301"/>
              <a:ext cx="3189666" cy="3831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33"/>
                </a:lnSpc>
              </a:pPr>
              <a:endParaRPr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6771950" y="10704301"/>
              <a:ext cx="3189666" cy="3831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33"/>
                </a:lnSpc>
              </a:pPr>
              <a:endParaRPr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9961616" y="10704301"/>
              <a:ext cx="3189666" cy="3831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33"/>
                </a:lnSpc>
              </a:pPr>
              <a:endParaRPr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3151282" y="10704301"/>
              <a:ext cx="3189666" cy="3831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33"/>
                </a:lnSpc>
              </a:pPr>
              <a:endParaRPr/>
            </a:p>
          </p:txBody>
        </p:sp>
        <p:grpSp>
          <p:nvGrpSpPr>
            <p:cNvPr id="10" name="Group 10"/>
            <p:cNvGrpSpPr>
              <a:grpSpLocks noChangeAspect="1"/>
            </p:cNvGrpSpPr>
            <p:nvPr/>
          </p:nvGrpSpPr>
          <p:grpSpPr>
            <a:xfrm>
              <a:off x="392618" y="167778"/>
              <a:ext cx="15948330" cy="10584148"/>
              <a:chOff x="0" y="0"/>
              <a:chExt cx="15500583" cy="10287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-6350"/>
                <a:ext cx="15500584" cy="10299700"/>
              </a:xfrm>
              <a:custGeom>
                <a:avLst/>
                <a:gdLst/>
                <a:ahLst/>
                <a:cxnLst/>
                <a:rect l="l" t="t" r="r" b="b"/>
                <a:pathLst>
                  <a:path w="15500584" h="10299700">
                    <a:moveTo>
                      <a:pt x="0" y="0"/>
                    </a:moveTo>
                    <a:lnTo>
                      <a:pt x="15500584" y="0"/>
                    </a:lnTo>
                    <a:lnTo>
                      <a:pt x="15500584" y="12700"/>
                    </a:lnTo>
                    <a:lnTo>
                      <a:pt x="0" y="12700"/>
                    </a:lnTo>
                    <a:close/>
                    <a:moveTo>
                      <a:pt x="0" y="2571750"/>
                    </a:moveTo>
                    <a:lnTo>
                      <a:pt x="15500584" y="2571750"/>
                    </a:lnTo>
                    <a:lnTo>
                      <a:pt x="15500584" y="2584450"/>
                    </a:lnTo>
                    <a:lnTo>
                      <a:pt x="0" y="2584450"/>
                    </a:lnTo>
                    <a:close/>
                    <a:moveTo>
                      <a:pt x="0" y="5143500"/>
                    </a:moveTo>
                    <a:lnTo>
                      <a:pt x="15500584" y="5143500"/>
                    </a:lnTo>
                    <a:lnTo>
                      <a:pt x="15500584" y="5156200"/>
                    </a:lnTo>
                    <a:lnTo>
                      <a:pt x="0" y="5156200"/>
                    </a:lnTo>
                    <a:close/>
                    <a:moveTo>
                      <a:pt x="0" y="7715250"/>
                    </a:moveTo>
                    <a:lnTo>
                      <a:pt x="15500584" y="7715250"/>
                    </a:lnTo>
                    <a:lnTo>
                      <a:pt x="15500584" y="7727950"/>
                    </a:lnTo>
                    <a:lnTo>
                      <a:pt x="0" y="7727950"/>
                    </a:lnTo>
                    <a:close/>
                    <a:moveTo>
                      <a:pt x="0" y="10287000"/>
                    </a:moveTo>
                    <a:lnTo>
                      <a:pt x="15500584" y="10287000"/>
                    </a:lnTo>
                    <a:lnTo>
                      <a:pt x="15500584" y="10299700"/>
                    </a:lnTo>
                    <a:lnTo>
                      <a:pt x="0" y="10299700"/>
                    </a:lnTo>
                    <a:close/>
                  </a:path>
                </a:pathLst>
              </a:custGeom>
              <a:solidFill>
                <a:srgbClr val="222222">
                  <a:alpha val="9411"/>
                </a:srgbClr>
              </a:solidFill>
            </p:spPr>
          </p:sp>
        </p:grpSp>
        <p:sp>
          <p:nvSpPr>
            <p:cNvPr id="12" name="TextBox 12"/>
            <p:cNvSpPr txBox="1"/>
            <p:nvPr/>
          </p:nvSpPr>
          <p:spPr>
            <a:xfrm>
              <a:off x="0" y="-47625"/>
              <a:ext cx="392618" cy="3831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333"/>
                </a:lnSpc>
              </a:pPr>
              <a:r>
                <a:rPr lang="en-US" sz="1666">
                  <a:solidFill>
                    <a:srgbClr val="000000">
                      <a:alpha val="38824"/>
                    </a:srgbClr>
                  </a:solidFill>
                  <a:latin typeface="Arimo"/>
                </a:rPr>
                <a:t>40 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2598412"/>
              <a:ext cx="392618" cy="3831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333"/>
                </a:lnSpc>
              </a:pPr>
              <a:r>
                <a:rPr lang="en-US" sz="1666">
                  <a:solidFill>
                    <a:srgbClr val="000000">
                      <a:alpha val="38824"/>
                    </a:srgbClr>
                  </a:solidFill>
                  <a:latin typeface="Arimo"/>
                </a:rPr>
                <a:t>30 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5244449"/>
              <a:ext cx="392618" cy="3831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333"/>
                </a:lnSpc>
              </a:pPr>
              <a:r>
                <a:rPr lang="en-US" sz="1666">
                  <a:solidFill>
                    <a:srgbClr val="000000">
                      <a:alpha val="38824"/>
                    </a:srgbClr>
                  </a:solidFill>
                  <a:latin typeface="Arimo"/>
                </a:rPr>
                <a:t>20 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7890486"/>
              <a:ext cx="392618" cy="3831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333"/>
                </a:lnSpc>
              </a:pPr>
              <a:r>
                <a:rPr lang="en-US" sz="1666">
                  <a:solidFill>
                    <a:srgbClr val="000000">
                      <a:alpha val="38824"/>
                    </a:srgbClr>
                  </a:solidFill>
                  <a:latin typeface="Arimo"/>
                </a:rPr>
                <a:t>10 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57006" y="10536523"/>
              <a:ext cx="235612" cy="3831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333"/>
                </a:lnSpc>
              </a:pPr>
              <a:r>
                <a:rPr lang="en-US" sz="1666">
                  <a:solidFill>
                    <a:srgbClr val="000000">
                      <a:alpha val="38824"/>
                    </a:srgbClr>
                  </a:solidFill>
                  <a:latin typeface="Arimo"/>
                </a:rPr>
                <a:t>0 </a:t>
              </a:r>
            </a:p>
          </p:txBody>
        </p:sp>
        <p:grpSp>
          <p:nvGrpSpPr>
            <p:cNvPr id="17" name="Group 17"/>
            <p:cNvGrpSpPr>
              <a:grpSpLocks noChangeAspect="1"/>
            </p:cNvGrpSpPr>
            <p:nvPr/>
          </p:nvGrpSpPr>
          <p:grpSpPr>
            <a:xfrm>
              <a:off x="392618" y="167778"/>
              <a:ext cx="15948330" cy="10584148"/>
              <a:chOff x="0" y="0"/>
              <a:chExt cx="15500583" cy="102870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1486558" y="3576612"/>
                <a:ext cx="3179373" cy="2144455"/>
              </a:xfrm>
              <a:custGeom>
                <a:avLst/>
                <a:gdLst/>
                <a:ahLst/>
                <a:cxnLst/>
                <a:rect l="l" t="t" r="r" b="b"/>
                <a:pathLst>
                  <a:path w="3179373" h="2144455">
                    <a:moveTo>
                      <a:pt x="127000" y="2081238"/>
                    </a:moveTo>
                    <a:cubicBezTo>
                      <a:pt x="126844" y="2046279"/>
                      <a:pt x="98460" y="2018021"/>
                      <a:pt x="63500" y="2018021"/>
                    </a:cubicBezTo>
                    <a:cubicBezTo>
                      <a:pt x="28541" y="2018021"/>
                      <a:pt x="157" y="2046279"/>
                      <a:pt x="0" y="2081238"/>
                    </a:cubicBezTo>
                    <a:cubicBezTo>
                      <a:pt x="157" y="2116197"/>
                      <a:pt x="28541" y="2144455"/>
                      <a:pt x="63500" y="2144455"/>
                    </a:cubicBezTo>
                    <a:cubicBezTo>
                      <a:pt x="98460" y="2144455"/>
                      <a:pt x="126844" y="2116197"/>
                      <a:pt x="127000" y="2081238"/>
                    </a:cubicBezTo>
                    <a:close/>
                    <a:moveTo>
                      <a:pt x="47744" y="2057400"/>
                    </a:moveTo>
                    <a:lnTo>
                      <a:pt x="79256" y="2105076"/>
                    </a:lnTo>
                    <a:lnTo>
                      <a:pt x="3179373" y="47676"/>
                    </a:lnTo>
                    <a:lnTo>
                      <a:pt x="3147861" y="0"/>
                    </a:lnTo>
                    <a:close/>
                  </a:path>
                </a:pathLst>
              </a:custGeom>
              <a:solidFill>
                <a:srgbClr val="FFFFFF">
                  <a:alpha val="38823"/>
                </a:srgbClr>
              </a:solidFill>
            </p:spPr>
          </p:sp>
          <p:sp>
            <p:nvSpPr>
              <p:cNvPr id="19" name="Freeform 19"/>
              <p:cNvSpPr/>
              <p:nvPr/>
            </p:nvSpPr>
            <p:spPr>
              <a:xfrm>
                <a:off x="4586675" y="3537233"/>
                <a:ext cx="3170491" cy="862478"/>
              </a:xfrm>
              <a:custGeom>
                <a:avLst/>
                <a:gdLst/>
                <a:ahLst/>
                <a:cxnLst/>
                <a:rect l="l" t="t" r="r" b="b"/>
                <a:pathLst>
                  <a:path w="3170491" h="862478">
                    <a:moveTo>
                      <a:pt x="127000" y="63217"/>
                    </a:moveTo>
                    <a:cubicBezTo>
                      <a:pt x="126844" y="28258"/>
                      <a:pt x="98460" y="0"/>
                      <a:pt x="63500" y="0"/>
                    </a:cubicBezTo>
                    <a:cubicBezTo>
                      <a:pt x="28541" y="0"/>
                      <a:pt x="156" y="28258"/>
                      <a:pt x="0" y="63217"/>
                    </a:cubicBezTo>
                    <a:cubicBezTo>
                      <a:pt x="156" y="98176"/>
                      <a:pt x="28541" y="126434"/>
                      <a:pt x="63500" y="126434"/>
                    </a:cubicBezTo>
                    <a:cubicBezTo>
                      <a:pt x="98460" y="126434"/>
                      <a:pt x="126844" y="98176"/>
                      <a:pt x="127000" y="63217"/>
                    </a:cubicBezTo>
                    <a:close/>
                    <a:moveTo>
                      <a:pt x="70374" y="35481"/>
                    </a:moveTo>
                    <a:lnTo>
                      <a:pt x="56626" y="90953"/>
                    </a:lnTo>
                    <a:lnTo>
                      <a:pt x="3156742" y="862478"/>
                    </a:lnTo>
                    <a:lnTo>
                      <a:pt x="3170491" y="807006"/>
                    </a:lnTo>
                    <a:close/>
                  </a:path>
                </a:pathLst>
              </a:custGeom>
              <a:solidFill>
                <a:srgbClr val="FFFFFF">
                  <a:alpha val="38823"/>
                </a:srgbClr>
              </a:solidFill>
            </p:spPr>
          </p:sp>
          <p:sp>
            <p:nvSpPr>
              <p:cNvPr id="20" name="Freeform 20"/>
              <p:cNvSpPr/>
              <p:nvPr/>
            </p:nvSpPr>
            <p:spPr>
              <a:xfrm>
                <a:off x="7686792" y="1265583"/>
                <a:ext cx="3183734" cy="3169609"/>
              </a:xfrm>
              <a:custGeom>
                <a:avLst/>
                <a:gdLst/>
                <a:ahLst/>
                <a:cxnLst/>
                <a:rect l="l" t="t" r="r" b="b"/>
                <a:pathLst>
                  <a:path w="3183734" h="3169609">
                    <a:moveTo>
                      <a:pt x="127000" y="3106392"/>
                    </a:moveTo>
                    <a:cubicBezTo>
                      <a:pt x="126843" y="3071433"/>
                      <a:pt x="98460" y="3043175"/>
                      <a:pt x="63500" y="3043175"/>
                    </a:cubicBezTo>
                    <a:cubicBezTo>
                      <a:pt x="28540" y="3043175"/>
                      <a:pt x="157" y="3071433"/>
                      <a:pt x="0" y="3106392"/>
                    </a:cubicBezTo>
                    <a:cubicBezTo>
                      <a:pt x="157" y="3141351"/>
                      <a:pt x="28540" y="3169609"/>
                      <a:pt x="63500" y="3169609"/>
                    </a:cubicBezTo>
                    <a:cubicBezTo>
                      <a:pt x="98460" y="3169609"/>
                      <a:pt x="126843" y="3141351"/>
                      <a:pt x="127000" y="3106392"/>
                    </a:cubicBezTo>
                    <a:close/>
                    <a:moveTo>
                      <a:pt x="43381" y="3086099"/>
                    </a:moveTo>
                    <a:lnTo>
                      <a:pt x="83618" y="3126685"/>
                    </a:lnTo>
                    <a:lnTo>
                      <a:pt x="3183734" y="40584"/>
                    </a:lnTo>
                    <a:lnTo>
                      <a:pt x="3143498" y="0"/>
                    </a:lnTo>
                    <a:close/>
                  </a:path>
                </a:pathLst>
              </a:custGeom>
              <a:solidFill>
                <a:srgbClr val="FFFFFF">
                  <a:alpha val="38823"/>
                </a:srgbClr>
              </a:solidFill>
            </p:spPr>
          </p:sp>
          <p:sp>
            <p:nvSpPr>
              <p:cNvPr id="21" name="Freeform 21"/>
              <p:cNvSpPr/>
              <p:nvPr/>
            </p:nvSpPr>
            <p:spPr>
              <a:xfrm>
                <a:off x="10786908" y="965483"/>
                <a:ext cx="3227117" cy="383608"/>
              </a:xfrm>
              <a:custGeom>
                <a:avLst/>
                <a:gdLst/>
                <a:ahLst/>
                <a:cxnLst/>
                <a:rect l="l" t="t" r="r" b="b"/>
                <a:pathLst>
                  <a:path w="3227117" h="383608">
                    <a:moveTo>
                      <a:pt x="127000" y="320392"/>
                    </a:moveTo>
                    <a:cubicBezTo>
                      <a:pt x="126844" y="285433"/>
                      <a:pt x="98460" y="257175"/>
                      <a:pt x="63500" y="257175"/>
                    </a:cubicBezTo>
                    <a:cubicBezTo>
                      <a:pt x="28540" y="257175"/>
                      <a:pt x="157" y="285433"/>
                      <a:pt x="0" y="320392"/>
                    </a:cubicBezTo>
                    <a:cubicBezTo>
                      <a:pt x="157" y="355351"/>
                      <a:pt x="28540" y="383609"/>
                      <a:pt x="63500" y="383609"/>
                    </a:cubicBezTo>
                    <a:cubicBezTo>
                      <a:pt x="98460" y="383609"/>
                      <a:pt x="126844" y="355351"/>
                      <a:pt x="127000" y="320392"/>
                    </a:cubicBezTo>
                    <a:close/>
                    <a:moveTo>
                      <a:pt x="61148" y="291914"/>
                    </a:moveTo>
                    <a:lnTo>
                      <a:pt x="65854" y="348870"/>
                    </a:lnTo>
                    <a:lnTo>
                      <a:pt x="3165971" y="91695"/>
                    </a:lnTo>
                    <a:lnTo>
                      <a:pt x="3161264" y="34739"/>
                    </a:lnTo>
                    <a:close/>
                    <a:moveTo>
                      <a:pt x="3227117" y="63217"/>
                    </a:moveTo>
                    <a:cubicBezTo>
                      <a:pt x="3226961" y="28258"/>
                      <a:pt x="3198576" y="0"/>
                      <a:pt x="3163617" y="0"/>
                    </a:cubicBezTo>
                    <a:cubicBezTo>
                      <a:pt x="3128658" y="0"/>
                      <a:pt x="3100274" y="28258"/>
                      <a:pt x="3100117" y="63217"/>
                    </a:cubicBezTo>
                    <a:cubicBezTo>
                      <a:pt x="3100274" y="98176"/>
                      <a:pt x="3128658" y="126434"/>
                      <a:pt x="3163617" y="126434"/>
                    </a:cubicBezTo>
                    <a:cubicBezTo>
                      <a:pt x="3198576" y="126434"/>
                      <a:pt x="3226961" y="98176"/>
                      <a:pt x="3227117" y="63217"/>
                    </a:cubicBezTo>
                    <a:close/>
                  </a:path>
                </a:pathLst>
              </a:custGeom>
              <a:solidFill>
                <a:srgbClr val="FFFFFF">
                  <a:alpha val="38823"/>
                </a:srgbClr>
              </a:solidFill>
            </p:spPr>
          </p:sp>
        </p:grpSp>
      </p:grpSp>
      <p:pic>
        <p:nvPicPr>
          <p:cNvPr id="22" name="Picture 2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10800000">
            <a:off x="15965626" y="7859590"/>
            <a:ext cx="5266205" cy="5429078"/>
          </a:xfrm>
          <a:prstGeom prst="rect">
            <a:avLst/>
          </a:prstGeom>
        </p:spPr>
      </p:pic>
      <p:sp>
        <p:nvSpPr>
          <p:cNvPr id="23" name="TextBox 23"/>
          <p:cNvSpPr txBox="1"/>
          <p:nvPr/>
        </p:nvSpPr>
        <p:spPr>
          <a:xfrm>
            <a:off x="475094" y="8015478"/>
            <a:ext cx="5595057" cy="11093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3200" b="0" i="0" spc="288">
                <a:solidFill>
                  <a:srgbClr val="FBF1EF"/>
                </a:solidFill>
                <a:latin typeface="Anonymous Pro"/>
              </a:rPr>
              <a:t>THE EXTENSION OF YOUR SYSTEM</a:t>
            </a:r>
          </a:p>
        </p:txBody>
      </p:sp>
      <p:sp>
        <p:nvSpPr>
          <p:cNvPr id="24" name="TextBox 24"/>
          <p:cNvSpPr txBox="1"/>
          <p:nvPr/>
        </p:nvSpPr>
        <p:spPr>
          <a:xfrm rot="5400000">
            <a:off x="14149914" y="3580802"/>
            <a:ext cx="5595058" cy="4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en-US" sz="2800" b="0" i="0" spc="196">
                <a:solidFill>
                  <a:srgbClr val="FBF1EF"/>
                </a:solidFill>
                <a:latin typeface="Anonymous Pro"/>
              </a:rPr>
              <a:t>Presented by your future</a:t>
            </a:r>
          </a:p>
        </p:txBody>
      </p:sp>
      <p:pic>
        <p:nvPicPr>
          <p:cNvPr id="25" name="Picture 2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5400000">
            <a:off x="-3391323" y="-2845521"/>
            <a:ext cx="5266205" cy="5429078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5333383" y="1028700"/>
            <a:ext cx="8234231" cy="8069547"/>
          </a:xfrm>
          <a:prstGeom prst="rect">
            <a:avLst/>
          </a:prstGeom>
        </p:spPr>
      </p:pic>
      <p:grpSp>
        <p:nvGrpSpPr>
          <p:cNvPr id="27" name="Group 27"/>
          <p:cNvGrpSpPr/>
          <p:nvPr/>
        </p:nvGrpSpPr>
        <p:grpSpPr>
          <a:xfrm rot="2239380">
            <a:off x="-3172667" y="-381565"/>
            <a:ext cx="11911634" cy="8082153"/>
            <a:chOff x="0" y="0"/>
            <a:chExt cx="15882179" cy="10776204"/>
          </a:xfrm>
        </p:grpSpPr>
        <p:sp>
          <p:nvSpPr>
            <p:cNvPr id="28" name="TextBox 28"/>
            <p:cNvSpPr txBox="1"/>
            <p:nvPr/>
          </p:nvSpPr>
          <p:spPr>
            <a:xfrm>
              <a:off x="381595" y="10402443"/>
              <a:ext cx="3100117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endParaRPr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3481712" y="10402443"/>
              <a:ext cx="3100117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endParaRPr/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6581829" y="10402443"/>
              <a:ext cx="3100117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endParaRPr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9681945" y="10402443"/>
              <a:ext cx="3100117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endParaRPr/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12782062" y="10402443"/>
              <a:ext cx="3100117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endParaRPr/>
            </a:p>
          </p:txBody>
        </p:sp>
        <p:grpSp>
          <p:nvGrpSpPr>
            <p:cNvPr id="33" name="Group 33"/>
            <p:cNvGrpSpPr>
              <a:grpSpLocks noChangeAspect="1"/>
            </p:cNvGrpSpPr>
            <p:nvPr/>
          </p:nvGrpSpPr>
          <p:grpSpPr>
            <a:xfrm>
              <a:off x="381595" y="163068"/>
              <a:ext cx="15500583" cy="10287000"/>
              <a:chOff x="0" y="0"/>
              <a:chExt cx="15500583" cy="10287000"/>
            </a:xfrm>
          </p:grpSpPr>
          <p:sp>
            <p:nvSpPr>
              <p:cNvPr id="34" name="Freeform 34"/>
              <p:cNvSpPr/>
              <p:nvPr/>
            </p:nvSpPr>
            <p:spPr>
              <a:xfrm>
                <a:off x="0" y="-6350"/>
                <a:ext cx="15500584" cy="10299700"/>
              </a:xfrm>
              <a:custGeom>
                <a:avLst/>
                <a:gdLst/>
                <a:ahLst/>
                <a:cxnLst/>
                <a:rect l="l" t="t" r="r" b="b"/>
                <a:pathLst>
                  <a:path w="15500584" h="10299700">
                    <a:moveTo>
                      <a:pt x="0" y="0"/>
                    </a:moveTo>
                    <a:lnTo>
                      <a:pt x="15500584" y="0"/>
                    </a:lnTo>
                    <a:lnTo>
                      <a:pt x="15500584" y="12700"/>
                    </a:lnTo>
                    <a:lnTo>
                      <a:pt x="0" y="12700"/>
                    </a:lnTo>
                    <a:close/>
                    <a:moveTo>
                      <a:pt x="0" y="2571750"/>
                    </a:moveTo>
                    <a:lnTo>
                      <a:pt x="15500584" y="2571750"/>
                    </a:lnTo>
                    <a:lnTo>
                      <a:pt x="15500584" y="2584450"/>
                    </a:lnTo>
                    <a:lnTo>
                      <a:pt x="0" y="2584450"/>
                    </a:lnTo>
                    <a:close/>
                    <a:moveTo>
                      <a:pt x="0" y="5143500"/>
                    </a:moveTo>
                    <a:lnTo>
                      <a:pt x="15500584" y="5143500"/>
                    </a:lnTo>
                    <a:lnTo>
                      <a:pt x="15500584" y="5156200"/>
                    </a:lnTo>
                    <a:lnTo>
                      <a:pt x="0" y="5156200"/>
                    </a:lnTo>
                    <a:close/>
                    <a:moveTo>
                      <a:pt x="0" y="7715250"/>
                    </a:moveTo>
                    <a:lnTo>
                      <a:pt x="15500584" y="7715250"/>
                    </a:lnTo>
                    <a:lnTo>
                      <a:pt x="15500584" y="7727950"/>
                    </a:lnTo>
                    <a:lnTo>
                      <a:pt x="0" y="7727950"/>
                    </a:lnTo>
                    <a:close/>
                    <a:moveTo>
                      <a:pt x="0" y="10287000"/>
                    </a:moveTo>
                    <a:lnTo>
                      <a:pt x="15500584" y="10287000"/>
                    </a:lnTo>
                    <a:lnTo>
                      <a:pt x="15500584" y="10299700"/>
                    </a:lnTo>
                    <a:lnTo>
                      <a:pt x="0" y="10299700"/>
                    </a:lnTo>
                    <a:close/>
                  </a:path>
                </a:pathLst>
              </a:custGeom>
              <a:solidFill>
                <a:srgbClr val="222222">
                  <a:alpha val="11372"/>
                </a:srgbClr>
              </a:solidFill>
            </p:spPr>
          </p:sp>
        </p:grpSp>
        <p:sp>
          <p:nvSpPr>
            <p:cNvPr id="35" name="TextBox 35"/>
            <p:cNvSpPr txBox="1"/>
            <p:nvPr/>
          </p:nvSpPr>
          <p:spPr>
            <a:xfrm>
              <a:off x="0" y="-47625"/>
              <a:ext cx="381595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45882"/>
                    </a:srgbClr>
                  </a:solidFill>
                  <a:latin typeface="Arimo"/>
                </a:rPr>
                <a:t>40 </a:t>
              </a:r>
            </a:p>
          </p:txBody>
        </p:sp>
        <p:sp>
          <p:nvSpPr>
            <p:cNvPr id="36" name="TextBox 36"/>
            <p:cNvSpPr txBox="1"/>
            <p:nvPr/>
          </p:nvSpPr>
          <p:spPr>
            <a:xfrm>
              <a:off x="0" y="2524125"/>
              <a:ext cx="381595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45882"/>
                    </a:srgbClr>
                  </a:solidFill>
                  <a:latin typeface="Arimo"/>
                </a:rPr>
                <a:t>30 </a:t>
              </a:r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0" y="5095875"/>
              <a:ext cx="381595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45882"/>
                    </a:srgbClr>
                  </a:solidFill>
                  <a:latin typeface="Arimo"/>
                </a:rPr>
                <a:t>20 </a:t>
              </a:r>
            </a:p>
          </p:txBody>
        </p:sp>
        <p:sp>
          <p:nvSpPr>
            <p:cNvPr id="38" name="TextBox 38"/>
            <p:cNvSpPr txBox="1"/>
            <p:nvPr/>
          </p:nvSpPr>
          <p:spPr>
            <a:xfrm>
              <a:off x="0" y="7667625"/>
              <a:ext cx="381595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45882"/>
                    </a:srgbClr>
                  </a:solidFill>
                  <a:latin typeface="Arimo"/>
                </a:rPr>
                <a:t>10 </a:t>
              </a:r>
            </a:p>
          </p:txBody>
        </p:sp>
        <p:sp>
          <p:nvSpPr>
            <p:cNvPr id="39" name="TextBox 39"/>
            <p:cNvSpPr txBox="1"/>
            <p:nvPr/>
          </p:nvSpPr>
          <p:spPr>
            <a:xfrm>
              <a:off x="152598" y="10239375"/>
              <a:ext cx="228997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45882"/>
                    </a:srgbClr>
                  </a:solidFill>
                  <a:latin typeface="Arimo"/>
                </a:rPr>
                <a:t>0 </a:t>
              </a:r>
            </a:p>
          </p:txBody>
        </p:sp>
        <p:grpSp>
          <p:nvGrpSpPr>
            <p:cNvPr id="40" name="Group 40"/>
            <p:cNvGrpSpPr>
              <a:grpSpLocks noChangeAspect="1"/>
            </p:cNvGrpSpPr>
            <p:nvPr/>
          </p:nvGrpSpPr>
          <p:grpSpPr>
            <a:xfrm>
              <a:off x="381595" y="163068"/>
              <a:ext cx="15500583" cy="10287000"/>
              <a:chOff x="0" y="0"/>
              <a:chExt cx="15500583" cy="10287000"/>
            </a:xfrm>
          </p:grpSpPr>
          <p:sp>
            <p:nvSpPr>
              <p:cNvPr id="41" name="Freeform 41"/>
              <p:cNvSpPr/>
              <p:nvPr/>
            </p:nvSpPr>
            <p:spPr>
              <a:xfrm>
                <a:off x="1486558" y="3576612"/>
                <a:ext cx="3179373" cy="2144455"/>
              </a:xfrm>
              <a:custGeom>
                <a:avLst/>
                <a:gdLst/>
                <a:ahLst/>
                <a:cxnLst/>
                <a:rect l="l" t="t" r="r" b="b"/>
                <a:pathLst>
                  <a:path w="3179373" h="2144455">
                    <a:moveTo>
                      <a:pt x="127000" y="2081238"/>
                    </a:moveTo>
                    <a:cubicBezTo>
                      <a:pt x="126844" y="2046279"/>
                      <a:pt x="98460" y="2018021"/>
                      <a:pt x="63500" y="2018021"/>
                    </a:cubicBezTo>
                    <a:cubicBezTo>
                      <a:pt x="28541" y="2018021"/>
                      <a:pt x="157" y="2046279"/>
                      <a:pt x="0" y="2081238"/>
                    </a:cubicBezTo>
                    <a:cubicBezTo>
                      <a:pt x="157" y="2116197"/>
                      <a:pt x="28541" y="2144455"/>
                      <a:pt x="63500" y="2144455"/>
                    </a:cubicBezTo>
                    <a:cubicBezTo>
                      <a:pt x="98460" y="2144455"/>
                      <a:pt x="126844" y="2116197"/>
                      <a:pt x="127000" y="2081238"/>
                    </a:cubicBezTo>
                    <a:close/>
                    <a:moveTo>
                      <a:pt x="47744" y="2057400"/>
                    </a:moveTo>
                    <a:lnTo>
                      <a:pt x="79256" y="2105076"/>
                    </a:lnTo>
                    <a:lnTo>
                      <a:pt x="3179373" y="47676"/>
                    </a:lnTo>
                    <a:lnTo>
                      <a:pt x="3147861" y="0"/>
                    </a:lnTo>
                    <a:close/>
                  </a:path>
                </a:pathLst>
              </a:custGeom>
              <a:solidFill>
                <a:srgbClr val="FFFFFF">
                  <a:alpha val="45882"/>
                </a:srgbClr>
              </a:solidFill>
            </p:spPr>
          </p:sp>
          <p:sp>
            <p:nvSpPr>
              <p:cNvPr id="42" name="Freeform 42"/>
              <p:cNvSpPr/>
              <p:nvPr/>
            </p:nvSpPr>
            <p:spPr>
              <a:xfrm>
                <a:off x="4586675" y="3537233"/>
                <a:ext cx="3170491" cy="862478"/>
              </a:xfrm>
              <a:custGeom>
                <a:avLst/>
                <a:gdLst/>
                <a:ahLst/>
                <a:cxnLst/>
                <a:rect l="l" t="t" r="r" b="b"/>
                <a:pathLst>
                  <a:path w="3170491" h="862478">
                    <a:moveTo>
                      <a:pt x="127000" y="63217"/>
                    </a:moveTo>
                    <a:cubicBezTo>
                      <a:pt x="126844" y="28258"/>
                      <a:pt x="98460" y="0"/>
                      <a:pt x="63500" y="0"/>
                    </a:cubicBezTo>
                    <a:cubicBezTo>
                      <a:pt x="28541" y="0"/>
                      <a:pt x="156" y="28258"/>
                      <a:pt x="0" y="63217"/>
                    </a:cubicBezTo>
                    <a:cubicBezTo>
                      <a:pt x="156" y="98176"/>
                      <a:pt x="28541" y="126434"/>
                      <a:pt x="63500" y="126434"/>
                    </a:cubicBezTo>
                    <a:cubicBezTo>
                      <a:pt x="98460" y="126434"/>
                      <a:pt x="126844" y="98176"/>
                      <a:pt x="127000" y="63217"/>
                    </a:cubicBezTo>
                    <a:close/>
                    <a:moveTo>
                      <a:pt x="70374" y="35481"/>
                    </a:moveTo>
                    <a:lnTo>
                      <a:pt x="56626" y="90953"/>
                    </a:lnTo>
                    <a:lnTo>
                      <a:pt x="3156742" y="862478"/>
                    </a:lnTo>
                    <a:lnTo>
                      <a:pt x="3170491" y="807006"/>
                    </a:lnTo>
                    <a:close/>
                  </a:path>
                </a:pathLst>
              </a:custGeom>
              <a:solidFill>
                <a:srgbClr val="FFFFFF">
                  <a:alpha val="45882"/>
                </a:srgbClr>
              </a:solidFill>
            </p:spPr>
          </p:sp>
          <p:sp>
            <p:nvSpPr>
              <p:cNvPr id="43" name="Freeform 43"/>
              <p:cNvSpPr/>
              <p:nvPr/>
            </p:nvSpPr>
            <p:spPr>
              <a:xfrm>
                <a:off x="7686792" y="1265583"/>
                <a:ext cx="3183734" cy="3169609"/>
              </a:xfrm>
              <a:custGeom>
                <a:avLst/>
                <a:gdLst/>
                <a:ahLst/>
                <a:cxnLst/>
                <a:rect l="l" t="t" r="r" b="b"/>
                <a:pathLst>
                  <a:path w="3183734" h="3169609">
                    <a:moveTo>
                      <a:pt x="127000" y="3106392"/>
                    </a:moveTo>
                    <a:cubicBezTo>
                      <a:pt x="126843" y="3071433"/>
                      <a:pt x="98460" y="3043175"/>
                      <a:pt x="63500" y="3043175"/>
                    </a:cubicBezTo>
                    <a:cubicBezTo>
                      <a:pt x="28540" y="3043175"/>
                      <a:pt x="157" y="3071433"/>
                      <a:pt x="0" y="3106392"/>
                    </a:cubicBezTo>
                    <a:cubicBezTo>
                      <a:pt x="157" y="3141351"/>
                      <a:pt x="28540" y="3169609"/>
                      <a:pt x="63500" y="3169609"/>
                    </a:cubicBezTo>
                    <a:cubicBezTo>
                      <a:pt x="98460" y="3169609"/>
                      <a:pt x="126843" y="3141351"/>
                      <a:pt x="127000" y="3106392"/>
                    </a:cubicBezTo>
                    <a:close/>
                    <a:moveTo>
                      <a:pt x="43381" y="3086099"/>
                    </a:moveTo>
                    <a:lnTo>
                      <a:pt x="83618" y="3126685"/>
                    </a:lnTo>
                    <a:lnTo>
                      <a:pt x="3183734" y="40584"/>
                    </a:lnTo>
                    <a:lnTo>
                      <a:pt x="3143498" y="0"/>
                    </a:lnTo>
                    <a:close/>
                  </a:path>
                </a:pathLst>
              </a:custGeom>
              <a:solidFill>
                <a:srgbClr val="FFFFFF">
                  <a:alpha val="45882"/>
                </a:srgbClr>
              </a:solidFill>
            </p:spPr>
          </p:sp>
          <p:sp>
            <p:nvSpPr>
              <p:cNvPr id="44" name="Freeform 44"/>
              <p:cNvSpPr/>
              <p:nvPr/>
            </p:nvSpPr>
            <p:spPr>
              <a:xfrm>
                <a:off x="10786908" y="965483"/>
                <a:ext cx="3227117" cy="383608"/>
              </a:xfrm>
              <a:custGeom>
                <a:avLst/>
                <a:gdLst/>
                <a:ahLst/>
                <a:cxnLst/>
                <a:rect l="l" t="t" r="r" b="b"/>
                <a:pathLst>
                  <a:path w="3227117" h="383608">
                    <a:moveTo>
                      <a:pt x="127000" y="320392"/>
                    </a:moveTo>
                    <a:cubicBezTo>
                      <a:pt x="126844" y="285433"/>
                      <a:pt x="98460" y="257175"/>
                      <a:pt x="63500" y="257175"/>
                    </a:cubicBezTo>
                    <a:cubicBezTo>
                      <a:pt x="28540" y="257175"/>
                      <a:pt x="157" y="285433"/>
                      <a:pt x="0" y="320392"/>
                    </a:cubicBezTo>
                    <a:cubicBezTo>
                      <a:pt x="157" y="355351"/>
                      <a:pt x="28540" y="383609"/>
                      <a:pt x="63500" y="383609"/>
                    </a:cubicBezTo>
                    <a:cubicBezTo>
                      <a:pt x="98460" y="383609"/>
                      <a:pt x="126844" y="355351"/>
                      <a:pt x="127000" y="320392"/>
                    </a:cubicBezTo>
                    <a:close/>
                    <a:moveTo>
                      <a:pt x="61148" y="291914"/>
                    </a:moveTo>
                    <a:lnTo>
                      <a:pt x="65854" y="348870"/>
                    </a:lnTo>
                    <a:lnTo>
                      <a:pt x="3165971" y="91695"/>
                    </a:lnTo>
                    <a:lnTo>
                      <a:pt x="3161264" y="34739"/>
                    </a:lnTo>
                    <a:close/>
                    <a:moveTo>
                      <a:pt x="3227117" y="63217"/>
                    </a:moveTo>
                    <a:cubicBezTo>
                      <a:pt x="3226961" y="28258"/>
                      <a:pt x="3198576" y="0"/>
                      <a:pt x="3163617" y="0"/>
                    </a:cubicBezTo>
                    <a:cubicBezTo>
                      <a:pt x="3128658" y="0"/>
                      <a:pt x="3100274" y="28258"/>
                      <a:pt x="3100117" y="63217"/>
                    </a:cubicBezTo>
                    <a:cubicBezTo>
                      <a:pt x="3100274" y="98176"/>
                      <a:pt x="3128658" y="126434"/>
                      <a:pt x="3163617" y="126434"/>
                    </a:cubicBezTo>
                    <a:cubicBezTo>
                      <a:pt x="3198576" y="126434"/>
                      <a:pt x="3226961" y="98176"/>
                      <a:pt x="3227117" y="63217"/>
                    </a:cubicBezTo>
                    <a:close/>
                  </a:path>
                </a:pathLst>
              </a:custGeom>
              <a:solidFill>
                <a:srgbClr val="FFFFFF">
                  <a:alpha val="45882"/>
                </a:srgbClr>
              </a:solidFill>
            </p:spPr>
          </p:sp>
        </p:grpSp>
      </p:grpSp>
      <p:grpSp>
        <p:nvGrpSpPr>
          <p:cNvPr id="45" name="Group 45"/>
          <p:cNvGrpSpPr/>
          <p:nvPr/>
        </p:nvGrpSpPr>
        <p:grpSpPr>
          <a:xfrm rot="-9148047">
            <a:off x="9070984" y="3390438"/>
            <a:ext cx="12255711" cy="8315612"/>
            <a:chOff x="0" y="0"/>
            <a:chExt cx="16340948" cy="11087483"/>
          </a:xfrm>
        </p:grpSpPr>
        <p:sp>
          <p:nvSpPr>
            <p:cNvPr id="46" name="TextBox 46"/>
            <p:cNvSpPr txBox="1"/>
            <p:nvPr/>
          </p:nvSpPr>
          <p:spPr>
            <a:xfrm>
              <a:off x="392618" y="10704301"/>
              <a:ext cx="3189666" cy="3831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33"/>
                </a:lnSpc>
              </a:pPr>
              <a:endParaRPr/>
            </a:p>
          </p:txBody>
        </p:sp>
        <p:sp>
          <p:nvSpPr>
            <p:cNvPr id="47" name="TextBox 47"/>
            <p:cNvSpPr txBox="1"/>
            <p:nvPr/>
          </p:nvSpPr>
          <p:spPr>
            <a:xfrm>
              <a:off x="3582284" y="10704301"/>
              <a:ext cx="3189666" cy="3831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33"/>
                </a:lnSpc>
              </a:pPr>
              <a:endParaRPr/>
            </a:p>
          </p:txBody>
        </p:sp>
        <p:sp>
          <p:nvSpPr>
            <p:cNvPr id="48" name="TextBox 48"/>
            <p:cNvSpPr txBox="1"/>
            <p:nvPr/>
          </p:nvSpPr>
          <p:spPr>
            <a:xfrm>
              <a:off x="6771950" y="10704301"/>
              <a:ext cx="3189666" cy="3831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33"/>
                </a:lnSpc>
              </a:pPr>
              <a:endParaRPr/>
            </a:p>
          </p:txBody>
        </p:sp>
        <p:sp>
          <p:nvSpPr>
            <p:cNvPr id="49" name="TextBox 49"/>
            <p:cNvSpPr txBox="1"/>
            <p:nvPr/>
          </p:nvSpPr>
          <p:spPr>
            <a:xfrm>
              <a:off x="9961616" y="10704301"/>
              <a:ext cx="3189666" cy="3831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33"/>
                </a:lnSpc>
              </a:pPr>
              <a:endParaRPr/>
            </a:p>
          </p:txBody>
        </p:sp>
        <p:sp>
          <p:nvSpPr>
            <p:cNvPr id="50" name="TextBox 50"/>
            <p:cNvSpPr txBox="1"/>
            <p:nvPr/>
          </p:nvSpPr>
          <p:spPr>
            <a:xfrm>
              <a:off x="13151282" y="10704301"/>
              <a:ext cx="3189666" cy="3831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33"/>
                </a:lnSpc>
              </a:pPr>
              <a:endParaRPr/>
            </a:p>
          </p:txBody>
        </p:sp>
        <p:grpSp>
          <p:nvGrpSpPr>
            <p:cNvPr id="51" name="Group 51"/>
            <p:cNvGrpSpPr>
              <a:grpSpLocks noChangeAspect="1"/>
            </p:cNvGrpSpPr>
            <p:nvPr/>
          </p:nvGrpSpPr>
          <p:grpSpPr>
            <a:xfrm>
              <a:off x="392618" y="167778"/>
              <a:ext cx="15948330" cy="10584148"/>
              <a:chOff x="0" y="0"/>
              <a:chExt cx="15500583" cy="10287000"/>
            </a:xfrm>
          </p:grpSpPr>
          <p:sp>
            <p:nvSpPr>
              <p:cNvPr id="52" name="Freeform 52"/>
              <p:cNvSpPr/>
              <p:nvPr/>
            </p:nvSpPr>
            <p:spPr>
              <a:xfrm>
                <a:off x="0" y="-6350"/>
                <a:ext cx="15500584" cy="10299700"/>
              </a:xfrm>
              <a:custGeom>
                <a:avLst/>
                <a:gdLst/>
                <a:ahLst/>
                <a:cxnLst/>
                <a:rect l="l" t="t" r="r" b="b"/>
                <a:pathLst>
                  <a:path w="15500584" h="10299700">
                    <a:moveTo>
                      <a:pt x="0" y="0"/>
                    </a:moveTo>
                    <a:lnTo>
                      <a:pt x="15500584" y="0"/>
                    </a:lnTo>
                    <a:lnTo>
                      <a:pt x="15500584" y="12700"/>
                    </a:lnTo>
                    <a:lnTo>
                      <a:pt x="0" y="12700"/>
                    </a:lnTo>
                    <a:close/>
                    <a:moveTo>
                      <a:pt x="0" y="2571750"/>
                    </a:moveTo>
                    <a:lnTo>
                      <a:pt x="15500584" y="2571750"/>
                    </a:lnTo>
                    <a:lnTo>
                      <a:pt x="15500584" y="2584450"/>
                    </a:lnTo>
                    <a:lnTo>
                      <a:pt x="0" y="2584450"/>
                    </a:lnTo>
                    <a:close/>
                    <a:moveTo>
                      <a:pt x="0" y="5143500"/>
                    </a:moveTo>
                    <a:lnTo>
                      <a:pt x="15500584" y="5143500"/>
                    </a:lnTo>
                    <a:lnTo>
                      <a:pt x="15500584" y="5156200"/>
                    </a:lnTo>
                    <a:lnTo>
                      <a:pt x="0" y="5156200"/>
                    </a:lnTo>
                    <a:close/>
                    <a:moveTo>
                      <a:pt x="0" y="7715250"/>
                    </a:moveTo>
                    <a:lnTo>
                      <a:pt x="15500584" y="7715250"/>
                    </a:lnTo>
                    <a:lnTo>
                      <a:pt x="15500584" y="7727950"/>
                    </a:lnTo>
                    <a:lnTo>
                      <a:pt x="0" y="7727950"/>
                    </a:lnTo>
                    <a:close/>
                    <a:moveTo>
                      <a:pt x="0" y="10287000"/>
                    </a:moveTo>
                    <a:lnTo>
                      <a:pt x="15500584" y="10287000"/>
                    </a:lnTo>
                    <a:lnTo>
                      <a:pt x="15500584" y="10299700"/>
                    </a:lnTo>
                    <a:lnTo>
                      <a:pt x="0" y="10299700"/>
                    </a:lnTo>
                    <a:close/>
                  </a:path>
                </a:pathLst>
              </a:custGeom>
              <a:solidFill>
                <a:srgbClr val="222222">
                  <a:alpha val="9019"/>
                </a:srgbClr>
              </a:solidFill>
            </p:spPr>
          </p:sp>
        </p:grpSp>
        <p:sp>
          <p:nvSpPr>
            <p:cNvPr id="53" name="TextBox 53"/>
            <p:cNvSpPr txBox="1"/>
            <p:nvPr/>
          </p:nvSpPr>
          <p:spPr>
            <a:xfrm>
              <a:off x="0" y="-47625"/>
              <a:ext cx="392618" cy="3831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333"/>
                </a:lnSpc>
              </a:pPr>
              <a:r>
                <a:rPr lang="en-US" sz="1666">
                  <a:solidFill>
                    <a:srgbClr val="000000">
                      <a:alpha val="36863"/>
                    </a:srgbClr>
                  </a:solidFill>
                  <a:latin typeface="Arimo"/>
                </a:rPr>
                <a:t>40 </a:t>
              </a:r>
            </a:p>
          </p:txBody>
        </p:sp>
        <p:sp>
          <p:nvSpPr>
            <p:cNvPr id="54" name="TextBox 54"/>
            <p:cNvSpPr txBox="1"/>
            <p:nvPr/>
          </p:nvSpPr>
          <p:spPr>
            <a:xfrm>
              <a:off x="0" y="2598412"/>
              <a:ext cx="392618" cy="3831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333"/>
                </a:lnSpc>
              </a:pPr>
              <a:r>
                <a:rPr lang="en-US" sz="1666">
                  <a:solidFill>
                    <a:srgbClr val="000000">
                      <a:alpha val="36863"/>
                    </a:srgbClr>
                  </a:solidFill>
                  <a:latin typeface="Arimo"/>
                </a:rPr>
                <a:t>30 </a:t>
              </a:r>
            </a:p>
          </p:txBody>
        </p:sp>
        <p:sp>
          <p:nvSpPr>
            <p:cNvPr id="55" name="TextBox 55"/>
            <p:cNvSpPr txBox="1"/>
            <p:nvPr/>
          </p:nvSpPr>
          <p:spPr>
            <a:xfrm>
              <a:off x="0" y="5244449"/>
              <a:ext cx="392618" cy="3831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333"/>
                </a:lnSpc>
              </a:pPr>
              <a:r>
                <a:rPr lang="en-US" sz="1666">
                  <a:solidFill>
                    <a:srgbClr val="000000">
                      <a:alpha val="36863"/>
                    </a:srgbClr>
                  </a:solidFill>
                  <a:latin typeface="Arimo"/>
                </a:rPr>
                <a:t>20 </a:t>
              </a:r>
            </a:p>
          </p:txBody>
        </p:sp>
        <p:sp>
          <p:nvSpPr>
            <p:cNvPr id="56" name="TextBox 56"/>
            <p:cNvSpPr txBox="1"/>
            <p:nvPr/>
          </p:nvSpPr>
          <p:spPr>
            <a:xfrm>
              <a:off x="0" y="7890486"/>
              <a:ext cx="392618" cy="3831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333"/>
                </a:lnSpc>
              </a:pPr>
              <a:r>
                <a:rPr lang="en-US" sz="1666">
                  <a:solidFill>
                    <a:srgbClr val="000000">
                      <a:alpha val="36863"/>
                    </a:srgbClr>
                  </a:solidFill>
                  <a:latin typeface="Arimo"/>
                </a:rPr>
                <a:t>10 </a:t>
              </a:r>
            </a:p>
          </p:txBody>
        </p:sp>
        <p:sp>
          <p:nvSpPr>
            <p:cNvPr id="57" name="TextBox 57"/>
            <p:cNvSpPr txBox="1"/>
            <p:nvPr/>
          </p:nvSpPr>
          <p:spPr>
            <a:xfrm>
              <a:off x="157006" y="10536523"/>
              <a:ext cx="235612" cy="3831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333"/>
                </a:lnSpc>
              </a:pPr>
              <a:r>
                <a:rPr lang="en-US" sz="1666">
                  <a:solidFill>
                    <a:srgbClr val="000000">
                      <a:alpha val="36863"/>
                    </a:srgbClr>
                  </a:solidFill>
                  <a:latin typeface="Arimo"/>
                </a:rPr>
                <a:t>0 </a:t>
              </a:r>
            </a:p>
          </p:txBody>
        </p:sp>
        <p:grpSp>
          <p:nvGrpSpPr>
            <p:cNvPr id="58" name="Group 58"/>
            <p:cNvGrpSpPr>
              <a:grpSpLocks noChangeAspect="1"/>
            </p:cNvGrpSpPr>
            <p:nvPr/>
          </p:nvGrpSpPr>
          <p:grpSpPr>
            <a:xfrm>
              <a:off x="392618" y="167778"/>
              <a:ext cx="15948330" cy="10584148"/>
              <a:chOff x="0" y="0"/>
              <a:chExt cx="15500583" cy="10287000"/>
            </a:xfrm>
          </p:grpSpPr>
          <p:sp>
            <p:nvSpPr>
              <p:cNvPr id="59" name="Freeform 59"/>
              <p:cNvSpPr/>
              <p:nvPr/>
            </p:nvSpPr>
            <p:spPr>
              <a:xfrm>
                <a:off x="1486558" y="3576612"/>
                <a:ext cx="3179373" cy="2144455"/>
              </a:xfrm>
              <a:custGeom>
                <a:avLst/>
                <a:gdLst/>
                <a:ahLst/>
                <a:cxnLst/>
                <a:rect l="l" t="t" r="r" b="b"/>
                <a:pathLst>
                  <a:path w="3179373" h="2144455">
                    <a:moveTo>
                      <a:pt x="127000" y="2081238"/>
                    </a:moveTo>
                    <a:cubicBezTo>
                      <a:pt x="126844" y="2046279"/>
                      <a:pt x="98460" y="2018021"/>
                      <a:pt x="63500" y="2018021"/>
                    </a:cubicBezTo>
                    <a:cubicBezTo>
                      <a:pt x="28541" y="2018021"/>
                      <a:pt x="157" y="2046279"/>
                      <a:pt x="0" y="2081238"/>
                    </a:cubicBezTo>
                    <a:cubicBezTo>
                      <a:pt x="157" y="2116197"/>
                      <a:pt x="28541" y="2144455"/>
                      <a:pt x="63500" y="2144455"/>
                    </a:cubicBezTo>
                    <a:cubicBezTo>
                      <a:pt x="98460" y="2144455"/>
                      <a:pt x="126844" y="2116197"/>
                      <a:pt x="127000" y="2081238"/>
                    </a:cubicBezTo>
                    <a:close/>
                    <a:moveTo>
                      <a:pt x="47744" y="2057400"/>
                    </a:moveTo>
                    <a:lnTo>
                      <a:pt x="79256" y="2105076"/>
                    </a:lnTo>
                    <a:lnTo>
                      <a:pt x="3179373" y="47676"/>
                    </a:lnTo>
                    <a:lnTo>
                      <a:pt x="3147861" y="0"/>
                    </a:lnTo>
                    <a:close/>
                  </a:path>
                </a:pathLst>
              </a:custGeom>
              <a:solidFill>
                <a:srgbClr val="FFFFFF">
                  <a:alpha val="36862"/>
                </a:srgbClr>
              </a:solidFill>
            </p:spPr>
          </p:sp>
          <p:sp>
            <p:nvSpPr>
              <p:cNvPr id="60" name="Freeform 60"/>
              <p:cNvSpPr/>
              <p:nvPr/>
            </p:nvSpPr>
            <p:spPr>
              <a:xfrm>
                <a:off x="4586675" y="3537233"/>
                <a:ext cx="3170491" cy="862478"/>
              </a:xfrm>
              <a:custGeom>
                <a:avLst/>
                <a:gdLst/>
                <a:ahLst/>
                <a:cxnLst/>
                <a:rect l="l" t="t" r="r" b="b"/>
                <a:pathLst>
                  <a:path w="3170491" h="862478">
                    <a:moveTo>
                      <a:pt x="127000" y="63217"/>
                    </a:moveTo>
                    <a:cubicBezTo>
                      <a:pt x="126844" y="28258"/>
                      <a:pt x="98460" y="0"/>
                      <a:pt x="63500" y="0"/>
                    </a:cubicBezTo>
                    <a:cubicBezTo>
                      <a:pt x="28541" y="0"/>
                      <a:pt x="156" y="28258"/>
                      <a:pt x="0" y="63217"/>
                    </a:cubicBezTo>
                    <a:cubicBezTo>
                      <a:pt x="156" y="98176"/>
                      <a:pt x="28541" y="126434"/>
                      <a:pt x="63500" y="126434"/>
                    </a:cubicBezTo>
                    <a:cubicBezTo>
                      <a:pt x="98460" y="126434"/>
                      <a:pt x="126844" y="98176"/>
                      <a:pt x="127000" y="63217"/>
                    </a:cubicBezTo>
                    <a:close/>
                    <a:moveTo>
                      <a:pt x="70374" y="35481"/>
                    </a:moveTo>
                    <a:lnTo>
                      <a:pt x="56626" y="90953"/>
                    </a:lnTo>
                    <a:lnTo>
                      <a:pt x="3156742" y="862478"/>
                    </a:lnTo>
                    <a:lnTo>
                      <a:pt x="3170491" y="807006"/>
                    </a:lnTo>
                    <a:close/>
                  </a:path>
                </a:pathLst>
              </a:custGeom>
              <a:solidFill>
                <a:srgbClr val="FFFFFF">
                  <a:alpha val="36862"/>
                </a:srgbClr>
              </a:solidFill>
            </p:spPr>
          </p:sp>
          <p:sp>
            <p:nvSpPr>
              <p:cNvPr id="61" name="Freeform 61"/>
              <p:cNvSpPr/>
              <p:nvPr/>
            </p:nvSpPr>
            <p:spPr>
              <a:xfrm>
                <a:off x="7686792" y="1265583"/>
                <a:ext cx="3183734" cy="3169609"/>
              </a:xfrm>
              <a:custGeom>
                <a:avLst/>
                <a:gdLst/>
                <a:ahLst/>
                <a:cxnLst/>
                <a:rect l="l" t="t" r="r" b="b"/>
                <a:pathLst>
                  <a:path w="3183734" h="3169609">
                    <a:moveTo>
                      <a:pt x="127000" y="3106392"/>
                    </a:moveTo>
                    <a:cubicBezTo>
                      <a:pt x="126843" y="3071433"/>
                      <a:pt x="98460" y="3043175"/>
                      <a:pt x="63500" y="3043175"/>
                    </a:cubicBezTo>
                    <a:cubicBezTo>
                      <a:pt x="28540" y="3043175"/>
                      <a:pt x="157" y="3071433"/>
                      <a:pt x="0" y="3106392"/>
                    </a:cubicBezTo>
                    <a:cubicBezTo>
                      <a:pt x="157" y="3141351"/>
                      <a:pt x="28540" y="3169609"/>
                      <a:pt x="63500" y="3169609"/>
                    </a:cubicBezTo>
                    <a:cubicBezTo>
                      <a:pt x="98460" y="3169609"/>
                      <a:pt x="126843" y="3141351"/>
                      <a:pt x="127000" y="3106392"/>
                    </a:cubicBezTo>
                    <a:close/>
                    <a:moveTo>
                      <a:pt x="43381" y="3086099"/>
                    </a:moveTo>
                    <a:lnTo>
                      <a:pt x="83618" y="3126685"/>
                    </a:lnTo>
                    <a:lnTo>
                      <a:pt x="3183734" y="40584"/>
                    </a:lnTo>
                    <a:lnTo>
                      <a:pt x="3143498" y="0"/>
                    </a:lnTo>
                    <a:close/>
                  </a:path>
                </a:pathLst>
              </a:custGeom>
              <a:solidFill>
                <a:srgbClr val="FFFFFF">
                  <a:alpha val="36862"/>
                </a:srgbClr>
              </a:solidFill>
            </p:spPr>
          </p:sp>
          <p:sp>
            <p:nvSpPr>
              <p:cNvPr id="62" name="Freeform 62"/>
              <p:cNvSpPr/>
              <p:nvPr/>
            </p:nvSpPr>
            <p:spPr>
              <a:xfrm>
                <a:off x="10786908" y="965483"/>
                <a:ext cx="3227117" cy="383608"/>
              </a:xfrm>
              <a:custGeom>
                <a:avLst/>
                <a:gdLst/>
                <a:ahLst/>
                <a:cxnLst/>
                <a:rect l="l" t="t" r="r" b="b"/>
                <a:pathLst>
                  <a:path w="3227117" h="383608">
                    <a:moveTo>
                      <a:pt x="127000" y="320392"/>
                    </a:moveTo>
                    <a:cubicBezTo>
                      <a:pt x="126844" y="285433"/>
                      <a:pt x="98460" y="257175"/>
                      <a:pt x="63500" y="257175"/>
                    </a:cubicBezTo>
                    <a:cubicBezTo>
                      <a:pt x="28540" y="257175"/>
                      <a:pt x="157" y="285433"/>
                      <a:pt x="0" y="320392"/>
                    </a:cubicBezTo>
                    <a:cubicBezTo>
                      <a:pt x="157" y="355351"/>
                      <a:pt x="28540" y="383609"/>
                      <a:pt x="63500" y="383609"/>
                    </a:cubicBezTo>
                    <a:cubicBezTo>
                      <a:pt x="98460" y="383609"/>
                      <a:pt x="126844" y="355351"/>
                      <a:pt x="127000" y="320392"/>
                    </a:cubicBezTo>
                    <a:close/>
                    <a:moveTo>
                      <a:pt x="61148" y="291914"/>
                    </a:moveTo>
                    <a:lnTo>
                      <a:pt x="65854" y="348870"/>
                    </a:lnTo>
                    <a:lnTo>
                      <a:pt x="3165971" y="91695"/>
                    </a:lnTo>
                    <a:lnTo>
                      <a:pt x="3161264" y="34739"/>
                    </a:lnTo>
                    <a:close/>
                    <a:moveTo>
                      <a:pt x="3227117" y="63217"/>
                    </a:moveTo>
                    <a:cubicBezTo>
                      <a:pt x="3226961" y="28258"/>
                      <a:pt x="3198576" y="0"/>
                      <a:pt x="3163617" y="0"/>
                    </a:cubicBezTo>
                    <a:cubicBezTo>
                      <a:pt x="3128658" y="0"/>
                      <a:pt x="3100274" y="28258"/>
                      <a:pt x="3100117" y="63217"/>
                    </a:cubicBezTo>
                    <a:cubicBezTo>
                      <a:pt x="3100274" y="98176"/>
                      <a:pt x="3128658" y="126434"/>
                      <a:pt x="3163617" y="126434"/>
                    </a:cubicBezTo>
                    <a:cubicBezTo>
                      <a:pt x="3198576" y="126434"/>
                      <a:pt x="3226961" y="98176"/>
                      <a:pt x="3227117" y="63217"/>
                    </a:cubicBezTo>
                    <a:close/>
                  </a:path>
                </a:pathLst>
              </a:custGeom>
              <a:solidFill>
                <a:srgbClr val="FFFFFF">
                  <a:alpha val="36862"/>
                </a:srgbClr>
              </a:solidFill>
            </p:spPr>
          </p:sp>
        </p:grpSp>
      </p:grpSp>
      <p:grpSp>
        <p:nvGrpSpPr>
          <p:cNvPr id="63" name="Group 63"/>
          <p:cNvGrpSpPr/>
          <p:nvPr/>
        </p:nvGrpSpPr>
        <p:grpSpPr>
          <a:xfrm rot="1977641">
            <a:off x="-4927117" y="-1822886"/>
            <a:ext cx="11911634" cy="8082153"/>
            <a:chOff x="0" y="0"/>
            <a:chExt cx="15882179" cy="10776204"/>
          </a:xfrm>
        </p:grpSpPr>
        <p:sp>
          <p:nvSpPr>
            <p:cNvPr id="64" name="TextBox 64"/>
            <p:cNvSpPr txBox="1"/>
            <p:nvPr/>
          </p:nvSpPr>
          <p:spPr>
            <a:xfrm>
              <a:off x="381595" y="10402443"/>
              <a:ext cx="3100117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endParaRPr/>
            </a:p>
          </p:txBody>
        </p:sp>
        <p:sp>
          <p:nvSpPr>
            <p:cNvPr id="65" name="TextBox 65"/>
            <p:cNvSpPr txBox="1"/>
            <p:nvPr/>
          </p:nvSpPr>
          <p:spPr>
            <a:xfrm>
              <a:off x="3481712" y="10402443"/>
              <a:ext cx="3100117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endParaRPr/>
            </a:p>
          </p:txBody>
        </p:sp>
        <p:sp>
          <p:nvSpPr>
            <p:cNvPr id="66" name="TextBox 66"/>
            <p:cNvSpPr txBox="1"/>
            <p:nvPr/>
          </p:nvSpPr>
          <p:spPr>
            <a:xfrm>
              <a:off x="6581829" y="10402443"/>
              <a:ext cx="3100117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endParaRPr/>
            </a:p>
          </p:txBody>
        </p:sp>
        <p:sp>
          <p:nvSpPr>
            <p:cNvPr id="67" name="TextBox 67"/>
            <p:cNvSpPr txBox="1"/>
            <p:nvPr/>
          </p:nvSpPr>
          <p:spPr>
            <a:xfrm>
              <a:off x="9681945" y="10402443"/>
              <a:ext cx="3100117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endParaRPr/>
            </a:p>
          </p:txBody>
        </p:sp>
        <p:sp>
          <p:nvSpPr>
            <p:cNvPr id="68" name="TextBox 68"/>
            <p:cNvSpPr txBox="1"/>
            <p:nvPr/>
          </p:nvSpPr>
          <p:spPr>
            <a:xfrm>
              <a:off x="12782062" y="10402443"/>
              <a:ext cx="3100117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endParaRPr/>
            </a:p>
          </p:txBody>
        </p:sp>
        <p:grpSp>
          <p:nvGrpSpPr>
            <p:cNvPr id="69" name="Group 69"/>
            <p:cNvGrpSpPr>
              <a:grpSpLocks noChangeAspect="1"/>
            </p:cNvGrpSpPr>
            <p:nvPr/>
          </p:nvGrpSpPr>
          <p:grpSpPr>
            <a:xfrm>
              <a:off x="381595" y="163068"/>
              <a:ext cx="15500583" cy="10287000"/>
              <a:chOff x="0" y="0"/>
              <a:chExt cx="15500583" cy="10287000"/>
            </a:xfrm>
          </p:grpSpPr>
          <p:sp>
            <p:nvSpPr>
              <p:cNvPr id="70" name="Freeform 70"/>
              <p:cNvSpPr/>
              <p:nvPr/>
            </p:nvSpPr>
            <p:spPr>
              <a:xfrm>
                <a:off x="0" y="-6350"/>
                <a:ext cx="15500584" cy="10299700"/>
              </a:xfrm>
              <a:custGeom>
                <a:avLst/>
                <a:gdLst/>
                <a:ahLst/>
                <a:cxnLst/>
                <a:rect l="l" t="t" r="r" b="b"/>
                <a:pathLst>
                  <a:path w="15500584" h="10299700">
                    <a:moveTo>
                      <a:pt x="0" y="0"/>
                    </a:moveTo>
                    <a:lnTo>
                      <a:pt x="15500584" y="0"/>
                    </a:lnTo>
                    <a:lnTo>
                      <a:pt x="15500584" y="12700"/>
                    </a:lnTo>
                    <a:lnTo>
                      <a:pt x="0" y="12700"/>
                    </a:lnTo>
                    <a:close/>
                    <a:moveTo>
                      <a:pt x="0" y="2571750"/>
                    </a:moveTo>
                    <a:lnTo>
                      <a:pt x="15500584" y="2571750"/>
                    </a:lnTo>
                    <a:lnTo>
                      <a:pt x="15500584" y="2584450"/>
                    </a:lnTo>
                    <a:lnTo>
                      <a:pt x="0" y="2584450"/>
                    </a:lnTo>
                    <a:close/>
                    <a:moveTo>
                      <a:pt x="0" y="5143500"/>
                    </a:moveTo>
                    <a:lnTo>
                      <a:pt x="15500584" y="5143500"/>
                    </a:lnTo>
                    <a:lnTo>
                      <a:pt x="15500584" y="5156200"/>
                    </a:lnTo>
                    <a:lnTo>
                      <a:pt x="0" y="5156200"/>
                    </a:lnTo>
                    <a:close/>
                    <a:moveTo>
                      <a:pt x="0" y="7715250"/>
                    </a:moveTo>
                    <a:lnTo>
                      <a:pt x="15500584" y="7715250"/>
                    </a:lnTo>
                    <a:lnTo>
                      <a:pt x="15500584" y="7727950"/>
                    </a:lnTo>
                    <a:lnTo>
                      <a:pt x="0" y="7727950"/>
                    </a:lnTo>
                    <a:close/>
                    <a:moveTo>
                      <a:pt x="0" y="10287000"/>
                    </a:moveTo>
                    <a:lnTo>
                      <a:pt x="15500584" y="10287000"/>
                    </a:lnTo>
                    <a:lnTo>
                      <a:pt x="15500584" y="10299700"/>
                    </a:lnTo>
                    <a:lnTo>
                      <a:pt x="0" y="10299700"/>
                    </a:lnTo>
                    <a:close/>
                  </a:path>
                </a:pathLst>
              </a:custGeom>
              <a:solidFill>
                <a:srgbClr val="222222">
                  <a:alpha val="14117"/>
                </a:srgbClr>
              </a:solidFill>
            </p:spPr>
          </p:sp>
        </p:grpSp>
        <p:sp>
          <p:nvSpPr>
            <p:cNvPr id="71" name="TextBox 71"/>
            <p:cNvSpPr txBox="1"/>
            <p:nvPr/>
          </p:nvSpPr>
          <p:spPr>
            <a:xfrm>
              <a:off x="0" y="-47625"/>
              <a:ext cx="381595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56862"/>
                    </a:srgbClr>
                  </a:solidFill>
                  <a:latin typeface="Arimo"/>
                </a:rPr>
                <a:t>40 </a:t>
              </a:r>
            </a:p>
          </p:txBody>
        </p:sp>
        <p:sp>
          <p:nvSpPr>
            <p:cNvPr id="72" name="TextBox 72"/>
            <p:cNvSpPr txBox="1"/>
            <p:nvPr/>
          </p:nvSpPr>
          <p:spPr>
            <a:xfrm>
              <a:off x="0" y="2524125"/>
              <a:ext cx="381595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56862"/>
                    </a:srgbClr>
                  </a:solidFill>
                  <a:latin typeface="Arimo"/>
                </a:rPr>
                <a:t>30 </a:t>
              </a:r>
            </a:p>
          </p:txBody>
        </p:sp>
        <p:sp>
          <p:nvSpPr>
            <p:cNvPr id="73" name="TextBox 73"/>
            <p:cNvSpPr txBox="1"/>
            <p:nvPr/>
          </p:nvSpPr>
          <p:spPr>
            <a:xfrm>
              <a:off x="0" y="5095875"/>
              <a:ext cx="381595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56862"/>
                    </a:srgbClr>
                  </a:solidFill>
                  <a:latin typeface="Arimo"/>
                </a:rPr>
                <a:t>20 </a:t>
              </a:r>
            </a:p>
          </p:txBody>
        </p:sp>
        <p:sp>
          <p:nvSpPr>
            <p:cNvPr id="74" name="TextBox 74"/>
            <p:cNvSpPr txBox="1"/>
            <p:nvPr/>
          </p:nvSpPr>
          <p:spPr>
            <a:xfrm>
              <a:off x="0" y="7667625"/>
              <a:ext cx="381595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56862"/>
                    </a:srgbClr>
                  </a:solidFill>
                  <a:latin typeface="Arimo"/>
                </a:rPr>
                <a:t>10 </a:t>
              </a:r>
            </a:p>
          </p:txBody>
        </p:sp>
        <p:sp>
          <p:nvSpPr>
            <p:cNvPr id="75" name="TextBox 75"/>
            <p:cNvSpPr txBox="1"/>
            <p:nvPr/>
          </p:nvSpPr>
          <p:spPr>
            <a:xfrm>
              <a:off x="152598" y="10239375"/>
              <a:ext cx="228997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56862"/>
                    </a:srgbClr>
                  </a:solidFill>
                  <a:latin typeface="Arimo"/>
                </a:rPr>
                <a:t>0 </a:t>
              </a:r>
            </a:p>
          </p:txBody>
        </p:sp>
        <p:grpSp>
          <p:nvGrpSpPr>
            <p:cNvPr id="76" name="Group 76"/>
            <p:cNvGrpSpPr>
              <a:grpSpLocks noChangeAspect="1"/>
            </p:cNvGrpSpPr>
            <p:nvPr/>
          </p:nvGrpSpPr>
          <p:grpSpPr>
            <a:xfrm>
              <a:off x="381595" y="163068"/>
              <a:ext cx="15500583" cy="10287000"/>
              <a:chOff x="0" y="0"/>
              <a:chExt cx="15500583" cy="10287000"/>
            </a:xfrm>
          </p:grpSpPr>
          <p:sp>
            <p:nvSpPr>
              <p:cNvPr id="77" name="Freeform 77"/>
              <p:cNvSpPr/>
              <p:nvPr/>
            </p:nvSpPr>
            <p:spPr>
              <a:xfrm>
                <a:off x="1486558" y="3576612"/>
                <a:ext cx="3179373" cy="2144455"/>
              </a:xfrm>
              <a:custGeom>
                <a:avLst/>
                <a:gdLst/>
                <a:ahLst/>
                <a:cxnLst/>
                <a:rect l="l" t="t" r="r" b="b"/>
                <a:pathLst>
                  <a:path w="3179373" h="2144455">
                    <a:moveTo>
                      <a:pt x="127000" y="2081238"/>
                    </a:moveTo>
                    <a:cubicBezTo>
                      <a:pt x="126844" y="2046279"/>
                      <a:pt x="98460" y="2018021"/>
                      <a:pt x="63500" y="2018021"/>
                    </a:cubicBezTo>
                    <a:cubicBezTo>
                      <a:pt x="28541" y="2018021"/>
                      <a:pt x="157" y="2046279"/>
                      <a:pt x="0" y="2081238"/>
                    </a:cubicBezTo>
                    <a:cubicBezTo>
                      <a:pt x="157" y="2116197"/>
                      <a:pt x="28541" y="2144455"/>
                      <a:pt x="63500" y="2144455"/>
                    </a:cubicBezTo>
                    <a:cubicBezTo>
                      <a:pt x="98460" y="2144455"/>
                      <a:pt x="126844" y="2116197"/>
                      <a:pt x="127000" y="2081238"/>
                    </a:cubicBezTo>
                    <a:close/>
                    <a:moveTo>
                      <a:pt x="47744" y="2057400"/>
                    </a:moveTo>
                    <a:lnTo>
                      <a:pt x="79256" y="2105076"/>
                    </a:lnTo>
                    <a:lnTo>
                      <a:pt x="3179373" y="47676"/>
                    </a:lnTo>
                    <a:lnTo>
                      <a:pt x="3147861" y="0"/>
                    </a:lnTo>
                    <a:close/>
                  </a:path>
                </a:pathLst>
              </a:custGeom>
              <a:solidFill>
                <a:srgbClr val="FFFFFF">
                  <a:alpha val="56862"/>
                </a:srgbClr>
              </a:solidFill>
            </p:spPr>
          </p:sp>
          <p:sp>
            <p:nvSpPr>
              <p:cNvPr id="78" name="Freeform 78"/>
              <p:cNvSpPr/>
              <p:nvPr/>
            </p:nvSpPr>
            <p:spPr>
              <a:xfrm>
                <a:off x="4586675" y="3537233"/>
                <a:ext cx="3170491" cy="862478"/>
              </a:xfrm>
              <a:custGeom>
                <a:avLst/>
                <a:gdLst/>
                <a:ahLst/>
                <a:cxnLst/>
                <a:rect l="l" t="t" r="r" b="b"/>
                <a:pathLst>
                  <a:path w="3170491" h="862478">
                    <a:moveTo>
                      <a:pt x="127000" y="63217"/>
                    </a:moveTo>
                    <a:cubicBezTo>
                      <a:pt x="126844" y="28258"/>
                      <a:pt x="98460" y="0"/>
                      <a:pt x="63500" y="0"/>
                    </a:cubicBezTo>
                    <a:cubicBezTo>
                      <a:pt x="28541" y="0"/>
                      <a:pt x="156" y="28258"/>
                      <a:pt x="0" y="63217"/>
                    </a:cubicBezTo>
                    <a:cubicBezTo>
                      <a:pt x="156" y="98176"/>
                      <a:pt x="28541" y="126434"/>
                      <a:pt x="63500" y="126434"/>
                    </a:cubicBezTo>
                    <a:cubicBezTo>
                      <a:pt x="98460" y="126434"/>
                      <a:pt x="126844" y="98176"/>
                      <a:pt x="127000" y="63217"/>
                    </a:cubicBezTo>
                    <a:close/>
                    <a:moveTo>
                      <a:pt x="70374" y="35481"/>
                    </a:moveTo>
                    <a:lnTo>
                      <a:pt x="56626" y="90953"/>
                    </a:lnTo>
                    <a:lnTo>
                      <a:pt x="3156742" y="862478"/>
                    </a:lnTo>
                    <a:lnTo>
                      <a:pt x="3170491" y="807006"/>
                    </a:lnTo>
                    <a:close/>
                  </a:path>
                </a:pathLst>
              </a:custGeom>
              <a:solidFill>
                <a:srgbClr val="FFFFFF">
                  <a:alpha val="56862"/>
                </a:srgbClr>
              </a:solidFill>
            </p:spPr>
          </p:sp>
          <p:sp>
            <p:nvSpPr>
              <p:cNvPr id="79" name="Freeform 79"/>
              <p:cNvSpPr/>
              <p:nvPr/>
            </p:nvSpPr>
            <p:spPr>
              <a:xfrm>
                <a:off x="7686792" y="1265583"/>
                <a:ext cx="3183734" cy="3169609"/>
              </a:xfrm>
              <a:custGeom>
                <a:avLst/>
                <a:gdLst/>
                <a:ahLst/>
                <a:cxnLst/>
                <a:rect l="l" t="t" r="r" b="b"/>
                <a:pathLst>
                  <a:path w="3183734" h="3169609">
                    <a:moveTo>
                      <a:pt x="127000" y="3106392"/>
                    </a:moveTo>
                    <a:cubicBezTo>
                      <a:pt x="126843" y="3071433"/>
                      <a:pt x="98460" y="3043175"/>
                      <a:pt x="63500" y="3043175"/>
                    </a:cubicBezTo>
                    <a:cubicBezTo>
                      <a:pt x="28540" y="3043175"/>
                      <a:pt x="157" y="3071433"/>
                      <a:pt x="0" y="3106392"/>
                    </a:cubicBezTo>
                    <a:cubicBezTo>
                      <a:pt x="157" y="3141351"/>
                      <a:pt x="28540" y="3169609"/>
                      <a:pt x="63500" y="3169609"/>
                    </a:cubicBezTo>
                    <a:cubicBezTo>
                      <a:pt x="98460" y="3169609"/>
                      <a:pt x="126843" y="3141351"/>
                      <a:pt x="127000" y="3106392"/>
                    </a:cubicBezTo>
                    <a:close/>
                    <a:moveTo>
                      <a:pt x="43381" y="3086099"/>
                    </a:moveTo>
                    <a:lnTo>
                      <a:pt x="83618" y="3126685"/>
                    </a:lnTo>
                    <a:lnTo>
                      <a:pt x="3183734" y="40584"/>
                    </a:lnTo>
                    <a:lnTo>
                      <a:pt x="3143498" y="0"/>
                    </a:lnTo>
                    <a:close/>
                  </a:path>
                </a:pathLst>
              </a:custGeom>
              <a:solidFill>
                <a:srgbClr val="FFFFFF">
                  <a:alpha val="56862"/>
                </a:srgbClr>
              </a:solidFill>
            </p:spPr>
          </p:sp>
          <p:sp>
            <p:nvSpPr>
              <p:cNvPr id="80" name="Freeform 80"/>
              <p:cNvSpPr/>
              <p:nvPr/>
            </p:nvSpPr>
            <p:spPr>
              <a:xfrm>
                <a:off x="10786908" y="965483"/>
                <a:ext cx="3227117" cy="383608"/>
              </a:xfrm>
              <a:custGeom>
                <a:avLst/>
                <a:gdLst/>
                <a:ahLst/>
                <a:cxnLst/>
                <a:rect l="l" t="t" r="r" b="b"/>
                <a:pathLst>
                  <a:path w="3227117" h="383608">
                    <a:moveTo>
                      <a:pt x="127000" y="320392"/>
                    </a:moveTo>
                    <a:cubicBezTo>
                      <a:pt x="126844" y="285433"/>
                      <a:pt x="98460" y="257175"/>
                      <a:pt x="63500" y="257175"/>
                    </a:cubicBezTo>
                    <a:cubicBezTo>
                      <a:pt x="28540" y="257175"/>
                      <a:pt x="157" y="285433"/>
                      <a:pt x="0" y="320392"/>
                    </a:cubicBezTo>
                    <a:cubicBezTo>
                      <a:pt x="157" y="355351"/>
                      <a:pt x="28540" y="383609"/>
                      <a:pt x="63500" y="383609"/>
                    </a:cubicBezTo>
                    <a:cubicBezTo>
                      <a:pt x="98460" y="383609"/>
                      <a:pt x="126844" y="355351"/>
                      <a:pt x="127000" y="320392"/>
                    </a:cubicBezTo>
                    <a:close/>
                    <a:moveTo>
                      <a:pt x="61148" y="291914"/>
                    </a:moveTo>
                    <a:lnTo>
                      <a:pt x="65854" y="348870"/>
                    </a:lnTo>
                    <a:lnTo>
                      <a:pt x="3165971" y="91695"/>
                    </a:lnTo>
                    <a:lnTo>
                      <a:pt x="3161264" y="34739"/>
                    </a:lnTo>
                    <a:close/>
                    <a:moveTo>
                      <a:pt x="3227117" y="63217"/>
                    </a:moveTo>
                    <a:cubicBezTo>
                      <a:pt x="3226961" y="28258"/>
                      <a:pt x="3198576" y="0"/>
                      <a:pt x="3163617" y="0"/>
                    </a:cubicBezTo>
                    <a:cubicBezTo>
                      <a:pt x="3128658" y="0"/>
                      <a:pt x="3100274" y="28258"/>
                      <a:pt x="3100117" y="63217"/>
                    </a:cubicBezTo>
                    <a:cubicBezTo>
                      <a:pt x="3100274" y="98176"/>
                      <a:pt x="3128658" y="126434"/>
                      <a:pt x="3163617" y="126434"/>
                    </a:cubicBezTo>
                    <a:cubicBezTo>
                      <a:pt x="3198576" y="126434"/>
                      <a:pt x="3226961" y="98176"/>
                      <a:pt x="3227117" y="63217"/>
                    </a:cubicBezTo>
                    <a:close/>
                  </a:path>
                </a:pathLst>
              </a:custGeom>
              <a:solidFill>
                <a:srgbClr val="FFFFFF">
                  <a:alpha val="56862"/>
                </a:srgbClr>
              </a:solidFill>
            </p:spPr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l="1823" t="10181" r="1440" b="9797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-4553693" y="1019192"/>
            <a:ext cx="8229600" cy="8229600"/>
            <a:chOff x="0" y="0"/>
            <a:chExt cx="2787650" cy="278765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87650" cy="2787650"/>
            </a:xfrm>
            <a:custGeom>
              <a:avLst/>
              <a:gdLst/>
              <a:ahLst/>
              <a:cxnLst/>
              <a:rect l="l" t="t" r="r" b="b"/>
              <a:pathLst>
                <a:path w="2787650" h="2787650">
                  <a:moveTo>
                    <a:pt x="81280" y="1861820"/>
                  </a:moveTo>
                  <a:cubicBezTo>
                    <a:pt x="73660" y="1841500"/>
                    <a:pt x="67310" y="1819910"/>
                    <a:pt x="60960" y="1799590"/>
                  </a:cubicBezTo>
                  <a:lnTo>
                    <a:pt x="1800860" y="59690"/>
                  </a:lnTo>
                  <a:cubicBezTo>
                    <a:pt x="1821180" y="66040"/>
                    <a:pt x="1842770" y="72390"/>
                    <a:pt x="1863090" y="80010"/>
                  </a:cubicBezTo>
                  <a:lnTo>
                    <a:pt x="81280" y="1861820"/>
                  </a:lnTo>
                  <a:close/>
                  <a:moveTo>
                    <a:pt x="1597660" y="15240"/>
                  </a:moveTo>
                  <a:cubicBezTo>
                    <a:pt x="1573530" y="11430"/>
                    <a:pt x="1548130" y="8890"/>
                    <a:pt x="1524000" y="6350"/>
                  </a:cubicBezTo>
                  <a:lnTo>
                    <a:pt x="6350" y="1524000"/>
                  </a:lnTo>
                  <a:cubicBezTo>
                    <a:pt x="8890" y="1548130"/>
                    <a:pt x="11430" y="1573530"/>
                    <a:pt x="15240" y="1597660"/>
                  </a:cubicBezTo>
                  <a:lnTo>
                    <a:pt x="1597660" y="15240"/>
                  </a:lnTo>
                  <a:close/>
                  <a:moveTo>
                    <a:pt x="2189480" y="248920"/>
                  </a:moveTo>
                  <a:cubicBezTo>
                    <a:pt x="2172970" y="237490"/>
                    <a:pt x="2156460" y="226060"/>
                    <a:pt x="2139950" y="215900"/>
                  </a:cubicBezTo>
                  <a:lnTo>
                    <a:pt x="215900" y="2139950"/>
                  </a:lnTo>
                  <a:cubicBezTo>
                    <a:pt x="226060" y="2156460"/>
                    <a:pt x="237490" y="2172970"/>
                    <a:pt x="248920" y="2189480"/>
                  </a:cubicBezTo>
                  <a:lnTo>
                    <a:pt x="2189480" y="248920"/>
                  </a:lnTo>
                  <a:close/>
                  <a:moveTo>
                    <a:pt x="1979930" y="128270"/>
                  </a:moveTo>
                  <a:cubicBezTo>
                    <a:pt x="1960880" y="119380"/>
                    <a:pt x="1941830" y="110490"/>
                    <a:pt x="1922780" y="102870"/>
                  </a:cubicBezTo>
                  <a:lnTo>
                    <a:pt x="104140" y="1921510"/>
                  </a:lnTo>
                  <a:cubicBezTo>
                    <a:pt x="111760" y="1940560"/>
                    <a:pt x="120650" y="1959610"/>
                    <a:pt x="129540" y="1978660"/>
                  </a:cubicBezTo>
                  <a:lnTo>
                    <a:pt x="1979930" y="128270"/>
                  </a:lnTo>
                  <a:close/>
                  <a:moveTo>
                    <a:pt x="2087880" y="185420"/>
                  </a:moveTo>
                  <a:cubicBezTo>
                    <a:pt x="2070100" y="175260"/>
                    <a:pt x="2052320" y="165100"/>
                    <a:pt x="2034540" y="156210"/>
                  </a:cubicBezTo>
                  <a:lnTo>
                    <a:pt x="154940" y="2035810"/>
                  </a:lnTo>
                  <a:cubicBezTo>
                    <a:pt x="163830" y="2053590"/>
                    <a:pt x="173990" y="2071370"/>
                    <a:pt x="184150" y="2089150"/>
                  </a:cubicBezTo>
                  <a:lnTo>
                    <a:pt x="2087880" y="185420"/>
                  </a:lnTo>
                  <a:close/>
                  <a:moveTo>
                    <a:pt x="834390" y="116840"/>
                  </a:moveTo>
                  <a:cubicBezTo>
                    <a:pt x="774700" y="143510"/>
                    <a:pt x="716280" y="173990"/>
                    <a:pt x="660400" y="208280"/>
                  </a:cubicBezTo>
                  <a:lnTo>
                    <a:pt x="208280" y="660400"/>
                  </a:lnTo>
                  <a:cubicBezTo>
                    <a:pt x="172720" y="716280"/>
                    <a:pt x="142240" y="774700"/>
                    <a:pt x="116840" y="834390"/>
                  </a:cubicBezTo>
                  <a:lnTo>
                    <a:pt x="834390" y="116840"/>
                  </a:lnTo>
                  <a:close/>
                  <a:moveTo>
                    <a:pt x="1363980" y="0"/>
                  </a:moveTo>
                  <a:lnTo>
                    <a:pt x="0" y="1363980"/>
                  </a:lnTo>
                  <a:cubicBezTo>
                    <a:pt x="0" y="1391920"/>
                    <a:pt x="0" y="1418590"/>
                    <a:pt x="1270" y="1446530"/>
                  </a:cubicBezTo>
                  <a:lnTo>
                    <a:pt x="1445260" y="1270"/>
                  </a:lnTo>
                  <a:cubicBezTo>
                    <a:pt x="1418590" y="0"/>
                    <a:pt x="1390650" y="0"/>
                    <a:pt x="1363980" y="0"/>
                  </a:cubicBezTo>
                  <a:close/>
                  <a:moveTo>
                    <a:pt x="2787650" y="1386840"/>
                  </a:moveTo>
                  <a:lnTo>
                    <a:pt x="1386840" y="2787650"/>
                  </a:lnTo>
                  <a:cubicBezTo>
                    <a:pt x="1414780" y="2787650"/>
                    <a:pt x="1443990" y="2787650"/>
                    <a:pt x="1471930" y="2785110"/>
                  </a:cubicBezTo>
                  <a:lnTo>
                    <a:pt x="2785110" y="1471930"/>
                  </a:lnTo>
                  <a:cubicBezTo>
                    <a:pt x="2786380" y="1443990"/>
                    <a:pt x="2787650" y="1414780"/>
                    <a:pt x="2787650" y="1386840"/>
                  </a:cubicBezTo>
                  <a:close/>
                  <a:moveTo>
                    <a:pt x="2283460" y="321310"/>
                  </a:moveTo>
                  <a:cubicBezTo>
                    <a:pt x="2268220" y="308610"/>
                    <a:pt x="2252980" y="295910"/>
                    <a:pt x="2237740" y="284480"/>
                  </a:cubicBezTo>
                  <a:lnTo>
                    <a:pt x="284480" y="2237740"/>
                  </a:lnTo>
                  <a:cubicBezTo>
                    <a:pt x="295910" y="2252980"/>
                    <a:pt x="308610" y="2268220"/>
                    <a:pt x="321310" y="2283460"/>
                  </a:cubicBezTo>
                  <a:lnTo>
                    <a:pt x="2283460" y="321310"/>
                  </a:lnTo>
                  <a:close/>
                  <a:moveTo>
                    <a:pt x="1276350" y="5080"/>
                  </a:moveTo>
                  <a:cubicBezTo>
                    <a:pt x="1244600" y="7620"/>
                    <a:pt x="1214120" y="11430"/>
                    <a:pt x="1182370" y="16510"/>
                  </a:cubicBezTo>
                  <a:lnTo>
                    <a:pt x="16510" y="1182370"/>
                  </a:lnTo>
                  <a:cubicBezTo>
                    <a:pt x="11430" y="1214120"/>
                    <a:pt x="7620" y="1244600"/>
                    <a:pt x="5080" y="1276350"/>
                  </a:cubicBezTo>
                  <a:lnTo>
                    <a:pt x="1276350" y="5080"/>
                  </a:lnTo>
                  <a:close/>
                  <a:moveTo>
                    <a:pt x="1080770" y="35560"/>
                  </a:moveTo>
                  <a:cubicBezTo>
                    <a:pt x="1042670" y="44450"/>
                    <a:pt x="1004570" y="54610"/>
                    <a:pt x="966470" y="67310"/>
                  </a:cubicBezTo>
                  <a:lnTo>
                    <a:pt x="66040" y="966470"/>
                  </a:lnTo>
                  <a:cubicBezTo>
                    <a:pt x="54610" y="1004570"/>
                    <a:pt x="43180" y="1041400"/>
                    <a:pt x="34290" y="1080770"/>
                  </a:cubicBezTo>
                  <a:lnTo>
                    <a:pt x="1080770" y="35560"/>
                  </a:lnTo>
                  <a:close/>
                  <a:moveTo>
                    <a:pt x="1734820" y="41910"/>
                  </a:moveTo>
                  <a:cubicBezTo>
                    <a:pt x="1711960" y="36830"/>
                    <a:pt x="1690370" y="31750"/>
                    <a:pt x="1667510" y="26670"/>
                  </a:cubicBezTo>
                  <a:lnTo>
                    <a:pt x="26670" y="1667510"/>
                  </a:lnTo>
                  <a:cubicBezTo>
                    <a:pt x="31750" y="1690370"/>
                    <a:pt x="36830" y="1711960"/>
                    <a:pt x="41910" y="1734820"/>
                  </a:cubicBezTo>
                  <a:lnTo>
                    <a:pt x="1734820" y="41910"/>
                  </a:lnTo>
                  <a:close/>
                  <a:moveTo>
                    <a:pt x="2762250" y="1659890"/>
                  </a:moveTo>
                  <a:cubicBezTo>
                    <a:pt x="2768600" y="1626870"/>
                    <a:pt x="2773680" y="1595120"/>
                    <a:pt x="2777490" y="1562100"/>
                  </a:cubicBezTo>
                  <a:lnTo>
                    <a:pt x="1562100" y="2777490"/>
                  </a:lnTo>
                  <a:cubicBezTo>
                    <a:pt x="1595120" y="2773680"/>
                    <a:pt x="1628140" y="2768600"/>
                    <a:pt x="1659890" y="2762250"/>
                  </a:cubicBezTo>
                  <a:lnTo>
                    <a:pt x="2762250" y="1659890"/>
                  </a:lnTo>
                  <a:close/>
                  <a:moveTo>
                    <a:pt x="2785110" y="1306830"/>
                  </a:moveTo>
                  <a:cubicBezTo>
                    <a:pt x="2783840" y="1281430"/>
                    <a:pt x="2781300" y="1256030"/>
                    <a:pt x="2778760" y="1230630"/>
                  </a:cubicBezTo>
                  <a:lnTo>
                    <a:pt x="1230630" y="2777490"/>
                  </a:lnTo>
                  <a:cubicBezTo>
                    <a:pt x="1256030" y="2780030"/>
                    <a:pt x="1281430" y="2782570"/>
                    <a:pt x="1306830" y="2783840"/>
                  </a:cubicBezTo>
                  <a:lnTo>
                    <a:pt x="2785110" y="1306830"/>
                  </a:lnTo>
                  <a:close/>
                  <a:moveTo>
                    <a:pt x="2767330" y="1158240"/>
                  </a:moveTo>
                  <a:cubicBezTo>
                    <a:pt x="2763520" y="1135380"/>
                    <a:pt x="2758440" y="1112520"/>
                    <a:pt x="2753360" y="1089660"/>
                  </a:cubicBezTo>
                  <a:lnTo>
                    <a:pt x="1088390" y="2753360"/>
                  </a:lnTo>
                  <a:cubicBezTo>
                    <a:pt x="1111250" y="2758440"/>
                    <a:pt x="1134110" y="2763520"/>
                    <a:pt x="1156970" y="2767330"/>
                  </a:cubicBezTo>
                  <a:lnTo>
                    <a:pt x="2767330" y="1158240"/>
                  </a:lnTo>
                  <a:close/>
                  <a:moveTo>
                    <a:pt x="2369820" y="398780"/>
                  </a:moveTo>
                  <a:cubicBezTo>
                    <a:pt x="2355850" y="384810"/>
                    <a:pt x="2341880" y="372110"/>
                    <a:pt x="2327910" y="358140"/>
                  </a:cubicBezTo>
                  <a:lnTo>
                    <a:pt x="359410" y="2326640"/>
                  </a:lnTo>
                  <a:cubicBezTo>
                    <a:pt x="372110" y="2340610"/>
                    <a:pt x="386080" y="2354580"/>
                    <a:pt x="400050" y="2368550"/>
                  </a:cubicBezTo>
                  <a:lnTo>
                    <a:pt x="2369820" y="398780"/>
                  </a:lnTo>
                  <a:close/>
                  <a:moveTo>
                    <a:pt x="2451100" y="2301240"/>
                  </a:moveTo>
                  <a:cubicBezTo>
                    <a:pt x="2520950" y="2219960"/>
                    <a:pt x="2579370" y="2133600"/>
                    <a:pt x="2627630" y="2042160"/>
                  </a:cubicBezTo>
                  <a:lnTo>
                    <a:pt x="2042160" y="2627630"/>
                  </a:lnTo>
                  <a:cubicBezTo>
                    <a:pt x="2133600" y="2579370"/>
                    <a:pt x="2219960" y="2520950"/>
                    <a:pt x="2301240" y="2451100"/>
                  </a:cubicBezTo>
                  <a:lnTo>
                    <a:pt x="2451100" y="2301240"/>
                  </a:lnTo>
                  <a:close/>
                  <a:moveTo>
                    <a:pt x="2736850" y="1023620"/>
                  </a:moveTo>
                  <a:cubicBezTo>
                    <a:pt x="2730500" y="1002030"/>
                    <a:pt x="2724150" y="981710"/>
                    <a:pt x="2717800" y="960120"/>
                  </a:cubicBezTo>
                  <a:lnTo>
                    <a:pt x="960120" y="2717800"/>
                  </a:lnTo>
                  <a:cubicBezTo>
                    <a:pt x="981710" y="2724150"/>
                    <a:pt x="1002030" y="2730500"/>
                    <a:pt x="1023620" y="2736850"/>
                  </a:cubicBezTo>
                  <a:lnTo>
                    <a:pt x="2736850" y="1023620"/>
                  </a:lnTo>
                  <a:close/>
                  <a:moveTo>
                    <a:pt x="2696210" y="1892300"/>
                  </a:moveTo>
                  <a:cubicBezTo>
                    <a:pt x="2711450" y="1851660"/>
                    <a:pt x="2725420" y="1811020"/>
                    <a:pt x="2736850" y="1769110"/>
                  </a:cubicBezTo>
                  <a:lnTo>
                    <a:pt x="1769110" y="2736850"/>
                  </a:lnTo>
                  <a:cubicBezTo>
                    <a:pt x="1811020" y="2725420"/>
                    <a:pt x="1851660" y="2711450"/>
                    <a:pt x="1892300" y="2696210"/>
                  </a:cubicBezTo>
                  <a:lnTo>
                    <a:pt x="2696210" y="1892300"/>
                  </a:lnTo>
                  <a:close/>
                  <a:moveTo>
                    <a:pt x="2523490" y="576580"/>
                  </a:moveTo>
                  <a:cubicBezTo>
                    <a:pt x="2512060" y="561340"/>
                    <a:pt x="2500630" y="544830"/>
                    <a:pt x="2487930" y="529590"/>
                  </a:cubicBezTo>
                  <a:lnTo>
                    <a:pt x="529590" y="2486660"/>
                  </a:lnTo>
                  <a:cubicBezTo>
                    <a:pt x="544830" y="2499360"/>
                    <a:pt x="561340" y="2510790"/>
                    <a:pt x="576580" y="2522220"/>
                  </a:cubicBezTo>
                  <a:lnTo>
                    <a:pt x="2523490" y="576580"/>
                  </a:lnTo>
                  <a:close/>
                  <a:moveTo>
                    <a:pt x="2696210" y="899160"/>
                  </a:moveTo>
                  <a:cubicBezTo>
                    <a:pt x="2688590" y="878840"/>
                    <a:pt x="2680970" y="859790"/>
                    <a:pt x="2672080" y="840740"/>
                  </a:cubicBezTo>
                  <a:lnTo>
                    <a:pt x="839470" y="2673350"/>
                  </a:lnTo>
                  <a:cubicBezTo>
                    <a:pt x="858520" y="2682240"/>
                    <a:pt x="878840" y="2689860"/>
                    <a:pt x="897890" y="2697480"/>
                  </a:cubicBezTo>
                  <a:lnTo>
                    <a:pt x="2696210" y="899160"/>
                  </a:lnTo>
                  <a:close/>
                  <a:moveTo>
                    <a:pt x="2449830" y="483870"/>
                  </a:moveTo>
                  <a:cubicBezTo>
                    <a:pt x="2437130" y="468630"/>
                    <a:pt x="2424430" y="454660"/>
                    <a:pt x="2410460" y="440690"/>
                  </a:cubicBezTo>
                  <a:lnTo>
                    <a:pt x="440690" y="2410460"/>
                  </a:lnTo>
                  <a:cubicBezTo>
                    <a:pt x="454660" y="2424430"/>
                    <a:pt x="469900" y="2437130"/>
                    <a:pt x="483870" y="2449830"/>
                  </a:cubicBezTo>
                  <a:lnTo>
                    <a:pt x="2449830" y="483870"/>
                  </a:lnTo>
                  <a:close/>
                  <a:moveTo>
                    <a:pt x="2588260" y="675640"/>
                  </a:moveTo>
                  <a:cubicBezTo>
                    <a:pt x="2578100" y="659130"/>
                    <a:pt x="2567940" y="641350"/>
                    <a:pt x="2556510" y="624840"/>
                  </a:cubicBezTo>
                  <a:lnTo>
                    <a:pt x="624840" y="2556510"/>
                  </a:lnTo>
                  <a:cubicBezTo>
                    <a:pt x="641350" y="2567940"/>
                    <a:pt x="657860" y="2578100"/>
                    <a:pt x="675640" y="2588260"/>
                  </a:cubicBezTo>
                  <a:lnTo>
                    <a:pt x="2588260" y="675640"/>
                  </a:lnTo>
                  <a:close/>
                  <a:moveTo>
                    <a:pt x="2646680" y="783590"/>
                  </a:moveTo>
                  <a:cubicBezTo>
                    <a:pt x="2637790" y="765810"/>
                    <a:pt x="2628900" y="746760"/>
                    <a:pt x="2618740" y="728980"/>
                  </a:cubicBezTo>
                  <a:lnTo>
                    <a:pt x="728980" y="2618740"/>
                  </a:lnTo>
                  <a:cubicBezTo>
                    <a:pt x="746760" y="2628900"/>
                    <a:pt x="764540" y="2637790"/>
                    <a:pt x="783590" y="2646680"/>
                  </a:cubicBezTo>
                  <a:lnTo>
                    <a:pt x="2646680" y="783590"/>
                  </a:lnTo>
                  <a:close/>
                </a:path>
              </a:pathLst>
            </a:custGeom>
            <a:solidFill>
              <a:srgbClr val="C7D0D8">
                <a:alpha val="11764"/>
              </a:srgbClr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28700" y="1593222"/>
            <a:ext cx="6167140" cy="616714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8912720" y="2015336"/>
            <a:ext cx="1614637" cy="161463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8761808" y="4187774"/>
            <a:ext cx="1463726" cy="1463726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8874992" y="6185121"/>
            <a:ext cx="1652365" cy="1652365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0958719" y="2727405"/>
            <a:ext cx="4285895" cy="552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00"/>
              </a:lnSpc>
            </a:pPr>
            <a:r>
              <a:rPr lang="en-US" sz="3000" b="0" i="0" spc="30">
                <a:solidFill>
                  <a:srgbClr val="FBF1EF"/>
                </a:solidFill>
                <a:latin typeface="Anonymous Pro"/>
              </a:rPr>
              <a:t>Dores e necessidades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958719" y="4581542"/>
            <a:ext cx="5795012" cy="552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00"/>
              </a:lnSpc>
            </a:pPr>
            <a:r>
              <a:rPr lang="en-US" sz="3000" b="0" i="0" spc="30">
                <a:solidFill>
                  <a:srgbClr val="FBF1EF"/>
                </a:solidFill>
                <a:latin typeface="Anonymous Pro"/>
              </a:rPr>
              <a:t>Informações e comportamento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958719" y="6637151"/>
            <a:ext cx="2701322" cy="552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00"/>
              </a:lnSpc>
            </a:pPr>
            <a:r>
              <a:rPr lang="en-US" sz="3000" b="0" i="0" spc="30">
                <a:solidFill>
                  <a:srgbClr val="FBF1EF"/>
                </a:solidFill>
                <a:latin typeface="Anonymous Pro"/>
              </a:rPr>
              <a:t>Público Alvo</a:t>
            </a:r>
          </a:p>
        </p:txBody>
      </p:sp>
    </p:spTree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l="1823" t="10181" r="1440" b="9797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89266" y="8402331"/>
            <a:ext cx="2216258" cy="2863175"/>
            <a:chOff x="0" y="0"/>
            <a:chExt cx="4842510" cy="6256020"/>
          </a:xfrm>
        </p:grpSpPr>
        <p:sp>
          <p:nvSpPr>
            <p:cNvPr id="3" name="Freeform 3"/>
            <p:cNvSpPr/>
            <p:nvPr/>
          </p:nvSpPr>
          <p:spPr>
            <a:xfrm>
              <a:off x="29210" y="12700"/>
              <a:ext cx="4775200" cy="6209030"/>
            </a:xfrm>
            <a:custGeom>
              <a:avLst/>
              <a:gdLst/>
              <a:ahLst/>
              <a:cxnLst/>
              <a:rect l="l" t="t" r="r" b="b"/>
              <a:pathLst>
                <a:path w="4775200" h="6209030">
                  <a:moveTo>
                    <a:pt x="2396490" y="0"/>
                  </a:moveTo>
                  <a:cubicBezTo>
                    <a:pt x="2249170" y="0"/>
                    <a:pt x="2131060" y="119380"/>
                    <a:pt x="2131060" y="265430"/>
                  </a:cubicBezTo>
                  <a:cubicBezTo>
                    <a:pt x="2131060" y="388620"/>
                    <a:pt x="2214880" y="491490"/>
                    <a:pt x="2327910" y="521970"/>
                  </a:cubicBezTo>
                  <a:lnTo>
                    <a:pt x="2327910" y="6140450"/>
                  </a:lnTo>
                  <a:cubicBezTo>
                    <a:pt x="2327910" y="6178550"/>
                    <a:pt x="2358390" y="6209030"/>
                    <a:pt x="2396490" y="6209030"/>
                  </a:cubicBezTo>
                  <a:cubicBezTo>
                    <a:pt x="2434590" y="6209030"/>
                    <a:pt x="2465070" y="6178550"/>
                    <a:pt x="2465070" y="6140450"/>
                  </a:cubicBezTo>
                  <a:lnTo>
                    <a:pt x="2465070" y="521970"/>
                  </a:lnTo>
                  <a:cubicBezTo>
                    <a:pt x="2578100" y="491490"/>
                    <a:pt x="2661920" y="388620"/>
                    <a:pt x="2661920" y="265430"/>
                  </a:cubicBezTo>
                  <a:cubicBezTo>
                    <a:pt x="2661920" y="119380"/>
                    <a:pt x="2542540" y="0"/>
                    <a:pt x="2396490" y="0"/>
                  </a:cubicBezTo>
                  <a:close/>
                  <a:moveTo>
                    <a:pt x="4508500" y="0"/>
                  </a:moveTo>
                  <a:cubicBezTo>
                    <a:pt x="4361180" y="0"/>
                    <a:pt x="4243070" y="119380"/>
                    <a:pt x="4243070" y="265430"/>
                  </a:cubicBezTo>
                  <a:cubicBezTo>
                    <a:pt x="4243070" y="388620"/>
                    <a:pt x="4326890" y="491490"/>
                    <a:pt x="4439920" y="521970"/>
                  </a:cubicBezTo>
                  <a:lnTo>
                    <a:pt x="4439920" y="3042920"/>
                  </a:lnTo>
                  <a:lnTo>
                    <a:pt x="2960370" y="3042920"/>
                  </a:lnTo>
                  <a:cubicBezTo>
                    <a:pt x="2922270" y="3042920"/>
                    <a:pt x="2891790" y="3073400"/>
                    <a:pt x="2891790" y="3111500"/>
                  </a:cubicBezTo>
                  <a:lnTo>
                    <a:pt x="2891790" y="6140450"/>
                  </a:lnTo>
                  <a:cubicBezTo>
                    <a:pt x="2891790" y="6178550"/>
                    <a:pt x="2922270" y="6209030"/>
                    <a:pt x="2960370" y="6209030"/>
                  </a:cubicBezTo>
                  <a:cubicBezTo>
                    <a:pt x="2998470" y="6209030"/>
                    <a:pt x="3028950" y="6178550"/>
                    <a:pt x="3028950" y="6140450"/>
                  </a:cubicBezTo>
                  <a:lnTo>
                    <a:pt x="3028950" y="3180080"/>
                  </a:lnTo>
                  <a:lnTo>
                    <a:pt x="4509770" y="3180080"/>
                  </a:lnTo>
                  <a:cubicBezTo>
                    <a:pt x="4547870" y="3180080"/>
                    <a:pt x="4578350" y="3149600"/>
                    <a:pt x="4578350" y="3111500"/>
                  </a:cubicBezTo>
                  <a:lnTo>
                    <a:pt x="4578350" y="521970"/>
                  </a:lnTo>
                  <a:cubicBezTo>
                    <a:pt x="4691380" y="491490"/>
                    <a:pt x="4775200" y="388620"/>
                    <a:pt x="4775200" y="265430"/>
                  </a:cubicBezTo>
                  <a:cubicBezTo>
                    <a:pt x="4775200" y="119380"/>
                    <a:pt x="4655820" y="0"/>
                    <a:pt x="4508500" y="0"/>
                  </a:cubicBezTo>
                  <a:close/>
                  <a:moveTo>
                    <a:pt x="1814830" y="3044190"/>
                  </a:moveTo>
                  <a:lnTo>
                    <a:pt x="334010" y="3044190"/>
                  </a:lnTo>
                  <a:lnTo>
                    <a:pt x="334010" y="521970"/>
                  </a:lnTo>
                  <a:cubicBezTo>
                    <a:pt x="447040" y="491490"/>
                    <a:pt x="530860" y="388620"/>
                    <a:pt x="530860" y="265430"/>
                  </a:cubicBezTo>
                  <a:cubicBezTo>
                    <a:pt x="530860" y="119380"/>
                    <a:pt x="411480" y="0"/>
                    <a:pt x="265430" y="0"/>
                  </a:cubicBezTo>
                  <a:cubicBezTo>
                    <a:pt x="118110" y="0"/>
                    <a:pt x="0" y="119380"/>
                    <a:pt x="0" y="265430"/>
                  </a:cubicBezTo>
                  <a:cubicBezTo>
                    <a:pt x="0" y="388620"/>
                    <a:pt x="83820" y="491490"/>
                    <a:pt x="196850" y="521970"/>
                  </a:cubicBezTo>
                  <a:lnTo>
                    <a:pt x="196850" y="3111500"/>
                  </a:lnTo>
                  <a:cubicBezTo>
                    <a:pt x="196850" y="3149600"/>
                    <a:pt x="227330" y="3180080"/>
                    <a:pt x="265430" y="3180080"/>
                  </a:cubicBezTo>
                  <a:lnTo>
                    <a:pt x="1746250" y="3180080"/>
                  </a:lnTo>
                  <a:lnTo>
                    <a:pt x="1746250" y="6140450"/>
                  </a:lnTo>
                  <a:cubicBezTo>
                    <a:pt x="1746250" y="6178550"/>
                    <a:pt x="1776730" y="6209030"/>
                    <a:pt x="1814830" y="6209030"/>
                  </a:cubicBezTo>
                  <a:cubicBezTo>
                    <a:pt x="1852930" y="6209030"/>
                    <a:pt x="1883410" y="6178550"/>
                    <a:pt x="1883410" y="6140450"/>
                  </a:cubicBezTo>
                  <a:lnTo>
                    <a:pt x="1883410" y="3111500"/>
                  </a:lnTo>
                  <a:cubicBezTo>
                    <a:pt x="1883410" y="3074670"/>
                    <a:pt x="1851660" y="3044190"/>
                    <a:pt x="1814830" y="304419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 r="1469"/>
          <a:stretch>
            <a:fillRect/>
          </a:stretch>
        </p:blipFill>
        <p:spPr>
          <a:xfrm>
            <a:off x="4821132" y="1265894"/>
            <a:ext cx="13492019" cy="8229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-10800000">
            <a:off x="4380686" y="9164970"/>
            <a:ext cx="15149032" cy="330524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-10800000">
            <a:off x="4380686" y="935370"/>
            <a:ext cx="15149032" cy="330524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88345" y="2616482"/>
            <a:ext cx="4218099" cy="4197253"/>
            <a:chOff x="0" y="0"/>
            <a:chExt cx="1118050" cy="111252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118050" cy="1112525"/>
            </a:xfrm>
            <a:custGeom>
              <a:avLst/>
              <a:gdLst/>
              <a:ahLst/>
              <a:cxnLst/>
              <a:rect l="l" t="t" r="r" b="b"/>
              <a:pathLst>
                <a:path w="1118050" h="1112525">
                  <a:moveTo>
                    <a:pt x="0" y="0"/>
                  </a:moveTo>
                  <a:lnTo>
                    <a:pt x="0" y="1112525"/>
                  </a:lnTo>
                  <a:lnTo>
                    <a:pt x="1118050" y="1112525"/>
                  </a:lnTo>
                  <a:lnTo>
                    <a:pt x="1118050" y="0"/>
                  </a:lnTo>
                  <a:lnTo>
                    <a:pt x="0" y="0"/>
                  </a:lnTo>
                  <a:close/>
                  <a:moveTo>
                    <a:pt x="1057090" y="1051565"/>
                  </a:moveTo>
                  <a:lnTo>
                    <a:pt x="59690" y="1051565"/>
                  </a:lnTo>
                  <a:lnTo>
                    <a:pt x="59690" y="59690"/>
                  </a:lnTo>
                  <a:lnTo>
                    <a:pt x="1057090" y="59690"/>
                  </a:lnTo>
                  <a:lnTo>
                    <a:pt x="1057090" y="1051565"/>
                  </a:lnTo>
                  <a:close/>
                </a:path>
              </a:pathLst>
            </a:custGeom>
            <a:solidFill>
              <a:srgbClr val="5CE1E6"/>
            </a:solidFill>
          </p:spPr>
        </p:sp>
      </p:grpSp>
      <p:sp>
        <p:nvSpPr>
          <p:cNvPr id="9" name="TextBox 9"/>
          <p:cNvSpPr txBox="1"/>
          <p:nvPr/>
        </p:nvSpPr>
        <p:spPr>
          <a:xfrm>
            <a:off x="626272" y="3255577"/>
            <a:ext cx="3528050" cy="1207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10"/>
              </a:lnSpc>
            </a:pPr>
            <a:r>
              <a:rPr lang="en-US" sz="3700" b="1" i="0" spc="185">
                <a:solidFill>
                  <a:srgbClr val="FFFFFF"/>
                </a:solidFill>
                <a:latin typeface="Anonymous Pro"/>
              </a:rPr>
              <a:t>RELAÇÃO COM O CLIENTE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33370" y="4905486"/>
            <a:ext cx="3528050" cy="1207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10"/>
              </a:lnSpc>
            </a:pPr>
            <a:r>
              <a:rPr lang="en-US" sz="3700" b="1" i="0" spc="185">
                <a:solidFill>
                  <a:srgbClr val="FFFFFF"/>
                </a:solidFill>
                <a:latin typeface="Anonymous Pro"/>
              </a:rPr>
              <a:t>CONEXÃO COM O USUÁRIO</a:t>
            </a:r>
          </a:p>
        </p:txBody>
      </p:sp>
    </p:spTree>
  </p:cSld>
  <p:clrMapOvr>
    <a:masterClrMapping/>
  </p:clrMapOvr>
  <p:transition spd="slow">
    <p:push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l="1823" t="10181" r="1440" b="9797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4278276" y="468828"/>
            <a:ext cx="9288869" cy="9288869"/>
            <a:chOff x="0" y="0"/>
            <a:chExt cx="2787650" cy="278765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87650" cy="2787650"/>
            </a:xfrm>
            <a:custGeom>
              <a:avLst/>
              <a:gdLst/>
              <a:ahLst/>
              <a:cxnLst/>
              <a:rect l="l" t="t" r="r" b="b"/>
              <a:pathLst>
                <a:path w="2787650" h="2787650">
                  <a:moveTo>
                    <a:pt x="81280" y="1861820"/>
                  </a:moveTo>
                  <a:cubicBezTo>
                    <a:pt x="73660" y="1841500"/>
                    <a:pt x="67310" y="1819910"/>
                    <a:pt x="60960" y="1799590"/>
                  </a:cubicBezTo>
                  <a:lnTo>
                    <a:pt x="1800860" y="59690"/>
                  </a:lnTo>
                  <a:cubicBezTo>
                    <a:pt x="1821180" y="66040"/>
                    <a:pt x="1842770" y="72390"/>
                    <a:pt x="1863090" y="80010"/>
                  </a:cubicBezTo>
                  <a:lnTo>
                    <a:pt x="81280" y="1861820"/>
                  </a:lnTo>
                  <a:close/>
                  <a:moveTo>
                    <a:pt x="1597660" y="15240"/>
                  </a:moveTo>
                  <a:cubicBezTo>
                    <a:pt x="1573530" y="11430"/>
                    <a:pt x="1548130" y="8890"/>
                    <a:pt x="1524000" y="6350"/>
                  </a:cubicBezTo>
                  <a:lnTo>
                    <a:pt x="6350" y="1524000"/>
                  </a:lnTo>
                  <a:cubicBezTo>
                    <a:pt x="8890" y="1548130"/>
                    <a:pt x="11430" y="1573530"/>
                    <a:pt x="15240" y="1597660"/>
                  </a:cubicBezTo>
                  <a:lnTo>
                    <a:pt x="1597660" y="15240"/>
                  </a:lnTo>
                  <a:close/>
                  <a:moveTo>
                    <a:pt x="2189480" y="248920"/>
                  </a:moveTo>
                  <a:cubicBezTo>
                    <a:pt x="2172970" y="237490"/>
                    <a:pt x="2156460" y="226060"/>
                    <a:pt x="2139950" y="215900"/>
                  </a:cubicBezTo>
                  <a:lnTo>
                    <a:pt x="215900" y="2139950"/>
                  </a:lnTo>
                  <a:cubicBezTo>
                    <a:pt x="226060" y="2156460"/>
                    <a:pt x="237490" y="2172970"/>
                    <a:pt x="248920" y="2189480"/>
                  </a:cubicBezTo>
                  <a:lnTo>
                    <a:pt x="2189480" y="248920"/>
                  </a:lnTo>
                  <a:close/>
                  <a:moveTo>
                    <a:pt x="1979930" y="128270"/>
                  </a:moveTo>
                  <a:cubicBezTo>
                    <a:pt x="1960880" y="119380"/>
                    <a:pt x="1941830" y="110490"/>
                    <a:pt x="1922780" y="102870"/>
                  </a:cubicBezTo>
                  <a:lnTo>
                    <a:pt x="104140" y="1921510"/>
                  </a:lnTo>
                  <a:cubicBezTo>
                    <a:pt x="111760" y="1940560"/>
                    <a:pt x="120650" y="1959610"/>
                    <a:pt x="129540" y="1978660"/>
                  </a:cubicBezTo>
                  <a:lnTo>
                    <a:pt x="1979930" y="128270"/>
                  </a:lnTo>
                  <a:close/>
                  <a:moveTo>
                    <a:pt x="2087880" y="185420"/>
                  </a:moveTo>
                  <a:cubicBezTo>
                    <a:pt x="2070100" y="175260"/>
                    <a:pt x="2052320" y="165100"/>
                    <a:pt x="2034540" y="156210"/>
                  </a:cubicBezTo>
                  <a:lnTo>
                    <a:pt x="154940" y="2035810"/>
                  </a:lnTo>
                  <a:cubicBezTo>
                    <a:pt x="163830" y="2053590"/>
                    <a:pt x="173990" y="2071370"/>
                    <a:pt x="184150" y="2089150"/>
                  </a:cubicBezTo>
                  <a:lnTo>
                    <a:pt x="2087880" y="185420"/>
                  </a:lnTo>
                  <a:close/>
                  <a:moveTo>
                    <a:pt x="834390" y="116840"/>
                  </a:moveTo>
                  <a:cubicBezTo>
                    <a:pt x="774700" y="143510"/>
                    <a:pt x="716280" y="173990"/>
                    <a:pt x="660400" y="208280"/>
                  </a:cubicBezTo>
                  <a:lnTo>
                    <a:pt x="208280" y="660400"/>
                  </a:lnTo>
                  <a:cubicBezTo>
                    <a:pt x="172720" y="716280"/>
                    <a:pt x="142240" y="774700"/>
                    <a:pt x="116840" y="834390"/>
                  </a:cubicBezTo>
                  <a:lnTo>
                    <a:pt x="834390" y="116840"/>
                  </a:lnTo>
                  <a:close/>
                  <a:moveTo>
                    <a:pt x="1363980" y="0"/>
                  </a:moveTo>
                  <a:lnTo>
                    <a:pt x="0" y="1363980"/>
                  </a:lnTo>
                  <a:cubicBezTo>
                    <a:pt x="0" y="1391920"/>
                    <a:pt x="0" y="1418590"/>
                    <a:pt x="1270" y="1446530"/>
                  </a:cubicBezTo>
                  <a:lnTo>
                    <a:pt x="1445260" y="1270"/>
                  </a:lnTo>
                  <a:cubicBezTo>
                    <a:pt x="1418590" y="0"/>
                    <a:pt x="1390650" y="0"/>
                    <a:pt x="1363980" y="0"/>
                  </a:cubicBezTo>
                  <a:close/>
                  <a:moveTo>
                    <a:pt x="2787650" y="1386840"/>
                  </a:moveTo>
                  <a:lnTo>
                    <a:pt x="1386840" y="2787650"/>
                  </a:lnTo>
                  <a:cubicBezTo>
                    <a:pt x="1414780" y="2787650"/>
                    <a:pt x="1443990" y="2787650"/>
                    <a:pt x="1471930" y="2785110"/>
                  </a:cubicBezTo>
                  <a:lnTo>
                    <a:pt x="2785110" y="1471930"/>
                  </a:lnTo>
                  <a:cubicBezTo>
                    <a:pt x="2786380" y="1443990"/>
                    <a:pt x="2787650" y="1414780"/>
                    <a:pt x="2787650" y="1386840"/>
                  </a:cubicBezTo>
                  <a:close/>
                  <a:moveTo>
                    <a:pt x="2283460" y="321310"/>
                  </a:moveTo>
                  <a:cubicBezTo>
                    <a:pt x="2268220" y="308610"/>
                    <a:pt x="2252980" y="295910"/>
                    <a:pt x="2237740" y="284480"/>
                  </a:cubicBezTo>
                  <a:lnTo>
                    <a:pt x="284480" y="2237740"/>
                  </a:lnTo>
                  <a:cubicBezTo>
                    <a:pt x="295910" y="2252980"/>
                    <a:pt x="308610" y="2268220"/>
                    <a:pt x="321310" y="2283460"/>
                  </a:cubicBezTo>
                  <a:lnTo>
                    <a:pt x="2283460" y="321310"/>
                  </a:lnTo>
                  <a:close/>
                  <a:moveTo>
                    <a:pt x="1276350" y="5080"/>
                  </a:moveTo>
                  <a:cubicBezTo>
                    <a:pt x="1244600" y="7620"/>
                    <a:pt x="1214120" y="11430"/>
                    <a:pt x="1182370" y="16510"/>
                  </a:cubicBezTo>
                  <a:lnTo>
                    <a:pt x="16510" y="1182370"/>
                  </a:lnTo>
                  <a:cubicBezTo>
                    <a:pt x="11430" y="1214120"/>
                    <a:pt x="7620" y="1244600"/>
                    <a:pt x="5080" y="1276350"/>
                  </a:cubicBezTo>
                  <a:lnTo>
                    <a:pt x="1276350" y="5080"/>
                  </a:lnTo>
                  <a:close/>
                  <a:moveTo>
                    <a:pt x="1080770" y="35560"/>
                  </a:moveTo>
                  <a:cubicBezTo>
                    <a:pt x="1042670" y="44450"/>
                    <a:pt x="1004570" y="54610"/>
                    <a:pt x="966470" y="67310"/>
                  </a:cubicBezTo>
                  <a:lnTo>
                    <a:pt x="66040" y="966470"/>
                  </a:lnTo>
                  <a:cubicBezTo>
                    <a:pt x="54610" y="1004570"/>
                    <a:pt x="43180" y="1041400"/>
                    <a:pt x="34290" y="1080770"/>
                  </a:cubicBezTo>
                  <a:lnTo>
                    <a:pt x="1080770" y="35560"/>
                  </a:lnTo>
                  <a:close/>
                  <a:moveTo>
                    <a:pt x="1734820" y="41910"/>
                  </a:moveTo>
                  <a:cubicBezTo>
                    <a:pt x="1711960" y="36830"/>
                    <a:pt x="1690370" y="31750"/>
                    <a:pt x="1667510" y="26670"/>
                  </a:cubicBezTo>
                  <a:lnTo>
                    <a:pt x="26670" y="1667510"/>
                  </a:lnTo>
                  <a:cubicBezTo>
                    <a:pt x="31750" y="1690370"/>
                    <a:pt x="36830" y="1711960"/>
                    <a:pt x="41910" y="1734820"/>
                  </a:cubicBezTo>
                  <a:lnTo>
                    <a:pt x="1734820" y="41910"/>
                  </a:lnTo>
                  <a:close/>
                  <a:moveTo>
                    <a:pt x="2762250" y="1659890"/>
                  </a:moveTo>
                  <a:cubicBezTo>
                    <a:pt x="2768600" y="1626870"/>
                    <a:pt x="2773680" y="1595120"/>
                    <a:pt x="2777490" y="1562100"/>
                  </a:cubicBezTo>
                  <a:lnTo>
                    <a:pt x="1562100" y="2777490"/>
                  </a:lnTo>
                  <a:cubicBezTo>
                    <a:pt x="1595120" y="2773680"/>
                    <a:pt x="1628140" y="2768600"/>
                    <a:pt x="1659890" y="2762250"/>
                  </a:cubicBezTo>
                  <a:lnTo>
                    <a:pt x="2762250" y="1659890"/>
                  </a:lnTo>
                  <a:close/>
                  <a:moveTo>
                    <a:pt x="2785110" y="1306830"/>
                  </a:moveTo>
                  <a:cubicBezTo>
                    <a:pt x="2783840" y="1281430"/>
                    <a:pt x="2781300" y="1256030"/>
                    <a:pt x="2778760" y="1230630"/>
                  </a:cubicBezTo>
                  <a:lnTo>
                    <a:pt x="1230630" y="2777490"/>
                  </a:lnTo>
                  <a:cubicBezTo>
                    <a:pt x="1256030" y="2780030"/>
                    <a:pt x="1281430" y="2782570"/>
                    <a:pt x="1306830" y="2783840"/>
                  </a:cubicBezTo>
                  <a:lnTo>
                    <a:pt x="2785110" y="1306830"/>
                  </a:lnTo>
                  <a:close/>
                  <a:moveTo>
                    <a:pt x="2767330" y="1158240"/>
                  </a:moveTo>
                  <a:cubicBezTo>
                    <a:pt x="2763520" y="1135380"/>
                    <a:pt x="2758440" y="1112520"/>
                    <a:pt x="2753360" y="1089660"/>
                  </a:cubicBezTo>
                  <a:lnTo>
                    <a:pt x="1088390" y="2753360"/>
                  </a:lnTo>
                  <a:cubicBezTo>
                    <a:pt x="1111250" y="2758440"/>
                    <a:pt x="1134110" y="2763520"/>
                    <a:pt x="1156970" y="2767330"/>
                  </a:cubicBezTo>
                  <a:lnTo>
                    <a:pt x="2767330" y="1158240"/>
                  </a:lnTo>
                  <a:close/>
                  <a:moveTo>
                    <a:pt x="2369820" y="398780"/>
                  </a:moveTo>
                  <a:cubicBezTo>
                    <a:pt x="2355850" y="384810"/>
                    <a:pt x="2341880" y="372110"/>
                    <a:pt x="2327910" y="358140"/>
                  </a:cubicBezTo>
                  <a:lnTo>
                    <a:pt x="359410" y="2326640"/>
                  </a:lnTo>
                  <a:cubicBezTo>
                    <a:pt x="372110" y="2340610"/>
                    <a:pt x="386080" y="2354580"/>
                    <a:pt x="400050" y="2368550"/>
                  </a:cubicBezTo>
                  <a:lnTo>
                    <a:pt x="2369820" y="398780"/>
                  </a:lnTo>
                  <a:close/>
                  <a:moveTo>
                    <a:pt x="2451100" y="2301240"/>
                  </a:moveTo>
                  <a:cubicBezTo>
                    <a:pt x="2520950" y="2219960"/>
                    <a:pt x="2579370" y="2133600"/>
                    <a:pt x="2627630" y="2042160"/>
                  </a:cubicBezTo>
                  <a:lnTo>
                    <a:pt x="2042160" y="2627630"/>
                  </a:lnTo>
                  <a:cubicBezTo>
                    <a:pt x="2133600" y="2579370"/>
                    <a:pt x="2219960" y="2520950"/>
                    <a:pt x="2301240" y="2451100"/>
                  </a:cubicBezTo>
                  <a:lnTo>
                    <a:pt x="2451100" y="2301240"/>
                  </a:lnTo>
                  <a:close/>
                  <a:moveTo>
                    <a:pt x="2736850" y="1023620"/>
                  </a:moveTo>
                  <a:cubicBezTo>
                    <a:pt x="2730500" y="1002030"/>
                    <a:pt x="2724150" y="981710"/>
                    <a:pt x="2717800" y="960120"/>
                  </a:cubicBezTo>
                  <a:lnTo>
                    <a:pt x="960120" y="2717800"/>
                  </a:lnTo>
                  <a:cubicBezTo>
                    <a:pt x="981710" y="2724150"/>
                    <a:pt x="1002030" y="2730500"/>
                    <a:pt x="1023620" y="2736850"/>
                  </a:cubicBezTo>
                  <a:lnTo>
                    <a:pt x="2736850" y="1023620"/>
                  </a:lnTo>
                  <a:close/>
                  <a:moveTo>
                    <a:pt x="2696210" y="1892300"/>
                  </a:moveTo>
                  <a:cubicBezTo>
                    <a:pt x="2711450" y="1851660"/>
                    <a:pt x="2725420" y="1811020"/>
                    <a:pt x="2736850" y="1769110"/>
                  </a:cubicBezTo>
                  <a:lnTo>
                    <a:pt x="1769110" y="2736850"/>
                  </a:lnTo>
                  <a:cubicBezTo>
                    <a:pt x="1811020" y="2725420"/>
                    <a:pt x="1851660" y="2711450"/>
                    <a:pt x="1892300" y="2696210"/>
                  </a:cubicBezTo>
                  <a:lnTo>
                    <a:pt x="2696210" y="1892300"/>
                  </a:lnTo>
                  <a:close/>
                  <a:moveTo>
                    <a:pt x="2523490" y="576580"/>
                  </a:moveTo>
                  <a:cubicBezTo>
                    <a:pt x="2512060" y="561340"/>
                    <a:pt x="2500630" y="544830"/>
                    <a:pt x="2487930" y="529590"/>
                  </a:cubicBezTo>
                  <a:lnTo>
                    <a:pt x="529590" y="2486660"/>
                  </a:lnTo>
                  <a:cubicBezTo>
                    <a:pt x="544830" y="2499360"/>
                    <a:pt x="561340" y="2510790"/>
                    <a:pt x="576580" y="2522220"/>
                  </a:cubicBezTo>
                  <a:lnTo>
                    <a:pt x="2523490" y="576580"/>
                  </a:lnTo>
                  <a:close/>
                  <a:moveTo>
                    <a:pt x="2696210" y="899160"/>
                  </a:moveTo>
                  <a:cubicBezTo>
                    <a:pt x="2688590" y="878840"/>
                    <a:pt x="2680970" y="859790"/>
                    <a:pt x="2672080" y="840740"/>
                  </a:cubicBezTo>
                  <a:lnTo>
                    <a:pt x="839470" y="2673350"/>
                  </a:lnTo>
                  <a:cubicBezTo>
                    <a:pt x="858520" y="2682240"/>
                    <a:pt x="878840" y="2689860"/>
                    <a:pt x="897890" y="2697480"/>
                  </a:cubicBezTo>
                  <a:lnTo>
                    <a:pt x="2696210" y="899160"/>
                  </a:lnTo>
                  <a:close/>
                  <a:moveTo>
                    <a:pt x="2449830" y="483870"/>
                  </a:moveTo>
                  <a:cubicBezTo>
                    <a:pt x="2437130" y="468630"/>
                    <a:pt x="2424430" y="454660"/>
                    <a:pt x="2410460" y="440690"/>
                  </a:cubicBezTo>
                  <a:lnTo>
                    <a:pt x="440690" y="2410460"/>
                  </a:lnTo>
                  <a:cubicBezTo>
                    <a:pt x="454660" y="2424430"/>
                    <a:pt x="469900" y="2437130"/>
                    <a:pt x="483870" y="2449830"/>
                  </a:cubicBezTo>
                  <a:lnTo>
                    <a:pt x="2449830" y="483870"/>
                  </a:lnTo>
                  <a:close/>
                  <a:moveTo>
                    <a:pt x="2588260" y="675640"/>
                  </a:moveTo>
                  <a:cubicBezTo>
                    <a:pt x="2578100" y="659130"/>
                    <a:pt x="2567940" y="641350"/>
                    <a:pt x="2556510" y="624840"/>
                  </a:cubicBezTo>
                  <a:lnTo>
                    <a:pt x="624840" y="2556510"/>
                  </a:lnTo>
                  <a:cubicBezTo>
                    <a:pt x="641350" y="2567940"/>
                    <a:pt x="657860" y="2578100"/>
                    <a:pt x="675640" y="2588260"/>
                  </a:cubicBezTo>
                  <a:lnTo>
                    <a:pt x="2588260" y="675640"/>
                  </a:lnTo>
                  <a:close/>
                  <a:moveTo>
                    <a:pt x="2646680" y="783590"/>
                  </a:moveTo>
                  <a:cubicBezTo>
                    <a:pt x="2637790" y="765810"/>
                    <a:pt x="2628900" y="746760"/>
                    <a:pt x="2618740" y="728980"/>
                  </a:cubicBezTo>
                  <a:lnTo>
                    <a:pt x="728980" y="2618740"/>
                  </a:lnTo>
                  <a:cubicBezTo>
                    <a:pt x="746760" y="2628900"/>
                    <a:pt x="764540" y="2637790"/>
                    <a:pt x="783590" y="2646680"/>
                  </a:cubicBezTo>
                  <a:lnTo>
                    <a:pt x="2646680" y="783590"/>
                  </a:lnTo>
                  <a:close/>
                </a:path>
              </a:pathLst>
            </a:custGeom>
            <a:solidFill>
              <a:srgbClr val="C7D0D8">
                <a:alpha val="8627"/>
              </a:srgbClr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74141" y="3059852"/>
            <a:ext cx="5728241" cy="4167295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 l="2330" r="2330"/>
          <a:stretch>
            <a:fillRect/>
          </a:stretch>
        </p:blipFill>
        <p:spPr>
          <a:xfrm>
            <a:off x="12361073" y="3059852"/>
            <a:ext cx="5540399" cy="430762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6330183" y="3059852"/>
            <a:ext cx="5728241" cy="4167295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74141" y="2908808"/>
            <a:ext cx="5903675" cy="4469384"/>
            <a:chOff x="0" y="0"/>
            <a:chExt cx="2183953" cy="165336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183953" cy="1653364"/>
            </a:xfrm>
            <a:custGeom>
              <a:avLst/>
              <a:gdLst/>
              <a:ahLst/>
              <a:cxnLst/>
              <a:rect l="l" t="t" r="r" b="b"/>
              <a:pathLst>
                <a:path w="2183953" h="1653364">
                  <a:moveTo>
                    <a:pt x="0" y="0"/>
                  </a:moveTo>
                  <a:lnTo>
                    <a:pt x="0" y="1653364"/>
                  </a:lnTo>
                  <a:lnTo>
                    <a:pt x="2183953" y="1653364"/>
                  </a:lnTo>
                  <a:lnTo>
                    <a:pt x="2183953" y="0"/>
                  </a:lnTo>
                  <a:lnTo>
                    <a:pt x="0" y="0"/>
                  </a:lnTo>
                  <a:close/>
                  <a:moveTo>
                    <a:pt x="2122993" y="1592404"/>
                  </a:moveTo>
                  <a:lnTo>
                    <a:pt x="59690" y="1592404"/>
                  </a:lnTo>
                  <a:lnTo>
                    <a:pt x="59690" y="59690"/>
                  </a:lnTo>
                  <a:lnTo>
                    <a:pt x="2122993" y="59690"/>
                  </a:lnTo>
                  <a:lnTo>
                    <a:pt x="2122993" y="1592404"/>
                  </a:lnTo>
                  <a:close/>
                </a:path>
              </a:pathLst>
            </a:custGeom>
            <a:solidFill>
              <a:srgbClr val="C7D0D8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6224355" y="2898095"/>
            <a:ext cx="5903675" cy="4469384"/>
            <a:chOff x="0" y="0"/>
            <a:chExt cx="2183953" cy="165336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183953" cy="1653364"/>
            </a:xfrm>
            <a:custGeom>
              <a:avLst/>
              <a:gdLst/>
              <a:ahLst/>
              <a:cxnLst/>
              <a:rect l="l" t="t" r="r" b="b"/>
              <a:pathLst>
                <a:path w="2183953" h="1653364">
                  <a:moveTo>
                    <a:pt x="0" y="0"/>
                  </a:moveTo>
                  <a:lnTo>
                    <a:pt x="0" y="1653364"/>
                  </a:lnTo>
                  <a:lnTo>
                    <a:pt x="2183953" y="1653364"/>
                  </a:lnTo>
                  <a:lnTo>
                    <a:pt x="2183953" y="0"/>
                  </a:lnTo>
                  <a:lnTo>
                    <a:pt x="0" y="0"/>
                  </a:lnTo>
                  <a:close/>
                  <a:moveTo>
                    <a:pt x="2122993" y="1592404"/>
                  </a:moveTo>
                  <a:lnTo>
                    <a:pt x="59690" y="1592404"/>
                  </a:lnTo>
                  <a:lnTo>
                    <a:pt x="59690" y="59690"/>
                  </a:lnTo>
                  <a:lnTo>
                    <a:pt x="2122993" y="59690"/>
                  </a:lnTo>
                  <a:lnTo>
                    <a:pt x="2122993" y="1592404"/>
                  </a:lnTo>
                  <a:close/>
                </a:path>
              </a:pathLst>
            </a:custGeom>
            <a:solidFill>
              <a:srgbClr val="C7D0D8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12178333" y="2887366"/>
            <a:ext cx="5917825" cy="4480096"/>
            <a:chOff x="0" y="0"/>
            <a:chExt cx="2183953" cy="1653364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183953" cy="1653364"/>
            </a:xfrm>
            <a:custGeom>
              <a:avLst/>
              <a:gdLst/>
              <a:ahLst/>
              <a:cxnLst/>
              <a:rect l="l" t="t" r="r" b="b"/>
              <a:pathLst>
                <a:path w="2183953" h="1653364">
                  <a:moveTo>
                    <a:pt x="0" y="0"/>
                  </a:moveTo>
                  <a:lnTo>
                    <a:pt x="0" y="1653364"/>
                  </a:lnTo>
                  <a:lnTo>
                    <a:pt x="2183953" y="1653364"/>
                  </a:lnTo>
                  <a:lnTo>
                    <a:pt x="2183953" y="0"/>
                  </a:lnTo>
                  <a:lnTo>
                    <a:pt x="0" y="0"/>
                  </a:lnTo>
                  <a:close/>
                  <a:moveTo>
                    <a:pt x="2122993" y="1592404"/>
                  </a:moveTo>
                  <a:lnTo>
                    <a:pt x="59690" y="1592404"/>
                  </a:lnTo>
                  <a:lnTo>
                    <a:pt x="59690" y="59690"/>
                  </a:lnTo>
                  <a:lnTo>
                    <a:pt x="2122993" y="59690"/>
                  </a:lnTo>
                  <a:lnTo>
                    <a:pt x="2122993" y="1592404"/>
                  </a:lnTo>
                  <a:close/>
                </a:path>
              </a:pathLst>
            </a:custGeom>
            <a:solidFill>
              <a:srgbClr val="C7D0D8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2030132" y="7647773"/>
            <a:ext cx="2216258" cy="3567430"/>
            <a:chOff x="0" y="0"/>
            <a:chExt cx="4842510" cy="7794812"/>
          </a:xfrm>
        </p:grpSpPr>
        <p:sp>
          <p:nvSpPr>
            <p:cNvPr id="14" name="Freeform 14"/>
            <p:cNvSpPr/>
            <p:nvPr/>
          </p:nvSpPr>
          <p:spPr>
            <a:xfrm>
              <a:off x="29210" y="12700"/>
              <a:ext cx="4775200" cy="7747822"/>
            </a:xfrm>
            <a:custGeom>
              <a:avLst/>
              <a:gdLst/>
              <a:ahLst/>
              <a:cxnLst/>
              <a:rect l="l" t="t" r="r" b="b"/>
              <a:pathLst>
                <a:path w="4775200" h="7747822">
                  <a:moveTo>
                    <a:pt x="2396490" y="0"/>
                  </a:moveTo>
                  <a:cubicBezTo>
                    <a:pt x="2249170" y="0"/>
                    <a:pt x="2131060" y="119380"/>
                    <a:pt x="2131060" y="265430"/>
                  </a:cubicBezTo>
                  <a:cubicBezTo>
                    <a:pt x="2131060" y="388620"/>
                    <a:pt x="2214880" y="491490"/>
                    <a:pt x="2327910" y="521970"/>
                  </a:cubicBezTo>
                  <a:lnTo>
                    <a:pt x="2327910" y="7679241"/>
                  </a:lnTo>
                  <a:cubicBezTo>
                    <a:pt x="2327910" y="7717341"/>
                    <a:pt x="2358390" y="7747822"/>
                    <a:pt x="2396490" y="7747822"/>
                  </a:cubicBezTo>
                  <a:cubicBezTo>
                    <a:pt x="2434590" y="7747822"/>
                    <a:pt x="2465070" y="7717341"/>
                    <a:pt x="2465070" y="7679241"/>
                  </a:cubicBezTo>
                  <a:lnTo>
                    <a:pt x="2465070" y="521970"/>
                  </a:lnTo>
                  <a:cubicBezTo>
                    <a:pt x="2578100" y="491490"/>
                    <a:pt x="2661920" y="388620"/>
                    <a:pt x="2661920" y="265430"/>
                  </a:cubicBezTo>
                  <a:cubicBezTo>
                    <a:pt x="2661920" y="119380"/>
                    <a:pt x="2542540" y="0"/>
                    <a:pt x="2396490" y="0"/>
                  </a:cubicBezTo>
                  <a:close/>
                  <a:moveTo>
                    <a:pt x="4508500" y="0"/>
                  </a:moveTo>
                  <a:cubicBezTo>
                    <a:pt x="4361180" y="0"/>
                    <a:pt x="4243070" y="119380"/>
                    <a:pt x="4243070" y="265430"/>
                  </a:cubicBezTo>
                  <a:cubicBezTo>
                    <a:pt x="4243070" y="388620"/>
                    <a:pt x="4326890" y="491490"/>
                    <a:pt x="4439920" y="521970"/>
                  </a:cubicBezTo>
                  <a:lnTo>
                    <a:pt x="4439920" y="3042920"/>
                  </a:lnTo>
                  <a:lnTo>
                    <a:pt x="2960370" y="3042920"/>
                  </a:lnTo>
                  <a:cubicBezTo>
                    <a:pt x="2922270" y="3042920"/>
                    <a:pt x="2891790" y="3073400"/>
                    <a:pt x="2891790" y="3111500"/>
                  </a:cubicBezTo>
                  <a:lnTo>
                    <a:pt x="2891790" y="7679241"/>
                  </a:lnTo>
                  <a:cubicBezTo>
                    <a:pt x="2891790" y="7717341"/>
                    <a:pt x="2922270" y="7747822"/>
                    <a:pt x="2960370" y="7747822"/>
                  </a:cubicBezTo>
                  <a:cubicBezTo>
                    <a:pt x="2998470" y="7747822"/>
                    <a:pt x="3028950" y="7717341"/>
                    <a:pt x="3028950" y="7679241"/>
                  </a:cubicBezTo>
                  <a:lnTo>
                    <a:pt x="3028950" y="3180080"/>
                  </a:lnTo>
                  <a:lnTo>
                    <a:pt x="4509770" y="3180080"/>
                  </a:lnTo>
                  <a:cubicBezTo>
                    <a:pt x="4547870" y="3180080"/>
                    <a:pt x="4578350" y="3149600"/>
                    <a:pt x="4578350" y="3111500"/>
                  </a:cubicBezTo>
                  <a:lnTo>
                    <a:pt x="4578350" y="521970"/>
                  </a:lnTo>
                  <a:cubicBezTo>
                    <a:pt x="4691380" y="491490"/>
                    <a:pt x="4775200" y="388620"/>
                    <a:pt x="4775200" y="265430"/>
                  </a:cubicBezTo>
                  <a:cubicBezTo>
                    <a:pt x="4775200" y="119380"/>
                    <a:pt x="4655820" y="0"/>
                    <a:pt x="4508500" y="0"/>
                  </a:cubicBezTo>
                  <a:close/>
                  <a:moveTo>
                    <a:pt x="1814830" y="3044190"/>
                  </a:moveTo>
                  <a:lnTo>
                    <a:pt x="334010" y="3044190"/>
                  </a:lnTo>
                  <a:lnTo>
                    <a:pt x="334010" y="521970"/>
                  </a:lnTo>
                  <a:cubicBezTo>
                    <a:pt x="447040" y="491490"/>
                    <a:pt x="530860" y="388620"/>
                    <a:pt x="530860" y="265430"/>
                  </a:cubicBezTo>
                  <a:cubicBezTo>
                    <a:pt x="530860" y="119380"/>
                    <a:pt x="411480" y="0"/>
                    <a:pt x="265430" y="0"/>
                  </a:cubicBezTo>
                  <a:cubicBezTo>
                    <a:pt x="118110" y="0"/>
                    <a:pt x="0" y="119380"/>
                    <a:pt x="0" y="265430"/>
                  </a:cubicBezTo>
                  <a:cubicBezTo>
                    <a:pt x="0" y="388620"/>
                    <a:pt x="83820" y="491490"/>
                    <a:pt x="196850" y="521970"/>
                  </a:cubicBezTo>
                  <a:lnTo>
                    <a:pt x="196850" y="3111500"/>
                  </a:lnTo>
                  <a:cubicBezTo>
                    <a:pt x="196850" y="3149600"/>
                    <a:pt x="227330" y="3180080"/>
                    <a:pt x="265430" y="3180080"/>
                  </a:cubicBezTo>
                  <a:lnTo>
                    <a:pt x="1746250" y="3180080"/>
                  </a:lnTo>
                  <a:lnTo>
                    <a:pt x="1746250" y="7679242"/>
                  </a:lnTo>
                  <a:cubicBezTo>
                    <a:pt x="1746250" y="7717342"/>
                    <a:pt x="1776730" y="7747822"/>
                    <a:pt x="1814830" y="7747822"/>
                  </a:cubicBezTo>
                  <a:cubicBezTo>
                    <a:pt x="1852930" y="7747822"/>
                    <a:pt x="1883410" y="7717342"/>
                    <a:pt x="1883410" y="7679242"/>
                  </a:cubicBezTo>
                  <a:lnTo>
                    <a:pt x="1883410" y="3111500"/>
                  </a:lnTo>
                  <a:cubicBezTo>
                    <a:pt x="1883410" y="3074670"/>
                    <a:pt x="1851660" y="3044190"/>
                    <a:pt x="1814830" y="304419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5" name="Group 15"/>
          <p:cNvGrpSpPr/>
          <p:nvPr/>
        </p:nvGrpSpPr>
        <p:grpSpPr>
          <a:xfrm rot="-10800000">
            <a:off x="8035871" y="-402888"/>
            <a:ext cx="2216258" cy="2863175"/>
            <a:chOff x="0" y="0"/>
            <a:chExt cx="4842510" cy="6256020"/>
          </a:xfrm>
        </p:grpSpPr>
        <p:sp>
          <p:nvSpPr>
            <p:cNvPr id="16" name="Freeform 16"/>
            <p:cNvSpPr/>
            <p:nvPr/>
          </p:nvSpPr>
          <p:spPr>
            <a:xfrm>
              <a:off x="29210" y="12700"/>
              <a:ext cx="4775200" cy="6209030"/>
            </a:xfrm>
            <a:custGeom>
              <a:avLst/>
              <a:gdLst/>
              <a:ahLst/>
              <a:cxnLst/>
              <a:rect l="l" t="t" r="r" b="b"/>
              <a:pathLst>
                <a:path w="4775200" h="6209030">
                  <a:moveTo>
                    <a:pt x="2396490" y="0"/>
                  </a:moveTo>
                  <a:cubicBezTo>
                    <a:pt x="2249170" y="0"/>
                    <a:pt x="2131060" y="119380"/>
                    <a:pt x="2131060" y="265430"/>
                  </a:cubicBezTo>
                  <a:cubicBezTo>
                    <a:pt x="2131060" y="388620"/>
                    <a:pt x="2214880" y="491490"/>
                    <a:pt x="2327910" y="521970"/>
                  </a:cubicBezTo>
                  <a:lnTo>
                    <a:pt x="2327910" y="6140450"/>
                  </a:lnTo>
                  <a:cubicBezTo>
                    <a:pt x="2327910" y="6178550"/>
                    <a:pt x="2358390" y="6209030"/>
                    <a:pt x="2396490" y="6209030"/>
                  </a:cubicBezTo>
                  <a:cubicBezTo>
                    <a:pt x="2434590" y="6209030"/>
                    <a:pt x="2465070" y="6178550"/>
                    <a:pt x="2465070" y="6140450"/>
                  </a:cubicBezTo>
                  <a:lnTo>
                    <a:pt x="2465070" y="521970"/>
                  </a:lnTo>
                  <a:cubicBezTo>
                    <a:pt x="2578100" y="491490"/>
                    <a:pt x="2661920" y="388620"/>
                    <a:pt x="2661920" y="265430"/>
                  </a:cubicBezTo>
                  <a:cubicBezTo>
                    <a:pt x="2661920" y="119380"/>
                    <a:pt x="2542540" y="0"/>
                    <a:pt x="2396490" y="0"/>
                  </a:cubicBezTo>
                  <a:close/>
                  <a:moveTo>
                    <a:pt x="4508500" y="0"/>
                  </a:moveTo>
                  <a:cubicBezTo>
                    <a:pt x="4361180" y="0"/>
                    <a:pt x="4243070" y="119380"/>
                    <a:pt x="4243070" y="265430"/>
                  </a:cubicBezTo>
                  <a:cubicBezTo>
                    <a:pt x="4243070" y="388620"/>
                    <a:pt x="4326890" y="491490"/>
                    <a:pt x="4439920" y="521970"/>
                  </a:cubicBezTo>
                  <a:lnTo>
                    <a:pt x="4439920" y="3042920"/>
                  </a:lnTo>
                  <a:lnTo>
                    <a:pt x="2960370" y="3042920"/>
                  </a:lnTo>
                  <a:cubicBezTo>
                    <a:pt x="2922270" y="3042920"/>
                    <a:pt x="2891790" y="3073400"/>
                    <a:pt x="2891790" y="3111500"/>
                  </a:cubicBezTo>
                  <a:lnTo>
                    <a:pt x="2891790" y="6140450"/>
                  </a:lnTo>
                  <a:cubicBezTo>
                    <a:pt x="2891790" y="6178550"/>
                    <a:pt x="2922270" y="6209030"/>
                    <a:pt x="2960370" y="6209030"/>
                  </a:cubicBezTo>
                  <a:cubicBezTo>
                    <a:pt x="2998470" y="6209030"/>
                    <a:pt x="3028950" y="6178550"/>
                    <a:pt x="3028950" y="6140450"/>
                  </a:cubicBezTo>
                  <a:lnTo>
                    <a:pt x="3028950" y="3180080"/>
                  </a:lnTo>
                  <a:lnTo>
                    <a:pt x="4509770" y="3180080"/>
                  </a:lnTo>
                  <a:cubicBezTo>
                    <a:pt x="4547870" y="3180080"/>
                    <a:pt x="4578350" y="3149600"/>
                    <a:pt x="4578350" y="3111500"/>
                  </a:cubicBezTo>
                  <a:lnTo>
                    <a:pt x="4578350" y="521970"/>
                  </a:lnTo>
                  <a:cubicBezTo>
                    <a:pt x="4691380" y="491490"/>
                    <a:pt x="4775200" y="388620"/>
                    <a:pt x="4775200" y="265430"/>
                  </a:cubicBezTo>
                  <a:cubicBezTo>
                    <a:pt x="4775200" y="119380"/>
                    <a:pt x="4655820" y="0"/>
                    <a:pt x="4508500" y="0"/>
                  </a:cubicBezTo>
                  <a:close/>
                  <a:moveTo>
                    <a:pt x="1814830" y="3044190"/>
                  </a:moveTo>
                  <a:lnTo>
                    <a:pt x="334010" y="3044190"/>
                  </a:lnTo>
                  <a:lnTo>
                    <a:pt x="334010" y="521970"/>
                  </a:lnTo>
                  <a:cubicBezTo>
                    <a:pt x="447040" y="491490"/>
                    <a:pt x="530860" y="388620"/>
                    <a:pt x="530860" y="265430"/>
                  </a:cubicBezTo>
                  <a:cubicBezTo>
                    <a:pt x="530860" y="119380"/>
                    <a:pt x="411480" y="0"/>
                    <a:pt x="265430" y="0"/>
                  </a:cubicBezTo>
                  <a:cubicBezTo>
                    <a:pt x="118110" y="0"/>
                    <a:pt x="0" y="119380"/>
                    <a:pt x="0" y="265430"/>
                  </a:cubicBezTo>
                  <a:cubicBezTo>
                    <a:pt x="0" y="388620"/>
                    <a:pt x="83820" y="491490"/>
                    <a:pt x="196850" y="521970"/>
                  </a:cubicBezTo>
                  <a:lnTo>
                    <a:pt x="196850" y="3111500"/>
                  </a:lnTo>
                  <a:cubicBezTo>
                    <a:pt x="196850" y="3149600"/>
                    <a:pt x="227330" y="3180080"/>
                    <a:pt x="265430" y="3180080"/>
                  </a:cubicBezTo>
                  <a:lnTo>
                    <a:pt x="1746250" y="3180080"/>
                  </a:lnTo>
                  <a:lnTo>
                    <a:pt x="1746250" y="6140450"/>
                  </a:lnTo>
                  <a:cubicBezTo>
                    <a:pt x="1746250" y="6178550"/>
                    <a:pt x="1776730" y="6209030"/>
                    <a:pt x="1814830" y="6209030"/>
                  </a:cubicBezTo>
                  <a:cubicBezTo>
                    <a:pt x="1852930" y="6209030"/>
                    <a:pt x="1883410" y="6178550"/>
                    <a:pt x="1883410" y="6140450"/>
                  </a:cubicBezTo>
                  <a:lnTo>
                    <a:pt x="1883410" y="3111500"/>
                  </a:lnTo>
                  <a:cubicBezTo>
                    <a:pt x="1883410" y="3074670"/>
                    <a:pt x="1851660" y="3044190"/>
                    <a:pt x="1814830" y="304419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7" name="Group 17"/>
          <p:cNvGrpSpPr/>
          <p:nvPr/>
        </p:nvGrpSpPr>
        <p:grpSpPr>
          <a:xfrm>
            <a:off x="14050504" y="7647773"/>
            <a:ext cx="2216258" cy="3567430"/>
            <a:chOff x="0" y="0"/>
            <a:chExt cx="4842510" cy="7794812"/>
          </a:xfrm>
        </p:grpSpPr>
        <p:sp>
          <p:nvSpPr>
            <p:cNvPr id="18" name="Freeform 18"/>
            <p:cNvSpPr/>
            <p:nvPr/>
          </p:nvSpPr>
          <p:spPr>
            <a:xfrm>
              <a:off x="29210" y="12700"/>
              <a:ext cx="4775200" cy="7747822"/>
            </a:xfrm>
            <a:custGeom>
              <a:avLst/>
              <a:gdLst/>
              <a:ahLst/>
              <a:cxnLst/>
              <a:rect l="l" t="t" r="r" b="b"/>
              <a:pathLst>
                <a:path w="4775200" h="7747822">
                  <a:moveTo>
                    <a:pt x="2396490" y="0"/>
                  </a:moveTo>
                  <a:cubicBezTo>
                    <a:pt x="2249170" y="0"/>
                    <a:pt x="2131060" y="119380"/>
                    <a:pt x="2131060" y="265430"/>
                  </a:cubicBezTo>
                  <a:cubicBezTo>
                    <a:pt x="2131060" y="388620"/>
                    <a:pt x="2214880" y="491490"/>
                    <a:pt x="2327910" y="521970"/>
                  </a:cubicBezTo>
                  <a:lnTo>
                    <a:pt x="2327910" y="7679241"/>
                  </a:lnTo>
                  <a:cubicBezTo>
                    <a:pt x="2327910" y="7717341"/>
                    <a:pt x="2358390" y="7747822"/>
                    <a:pt x="2396490" y="7747822"/>
                  </a:cubicBezTo>
                  <a:cubicBezTo>
                    <a:pt x="2434590" y="7747822"/>
                    <a:pt x="2465070" y="7717341"/>
                    <a:pt x="2465070" y="7679241"/>
                  </a:cubicBezTo>
                  <a:lnTo>
                    <a:pt x="2465070" y="521970"/>
                  </a:lnTo>
                  <a:cubicBezTo>
                    <a:pt x="2578100" y="491490"/>
                    <a:pt x="2661920" y="388620"/>
                    <a:pt x="2661920" y="265430"/>
                  </a:cubicBezTo>
                  <a:cubicBezTo>
                    <a:pt x="2661920" y="119380"/>
                    <a:pt x="2542540" y="0"/>
                    <a:pt x="2396490" y="0"/>
                  </a:cubicBezTo>
                  <a:close/>
                  <a:moveTo>
                    <a:pt x="4508500" y="0"/>
                  </a:moveTo>
                  <a:cubicBezTo>
                    <a:pt x="4361180" y="0"/>
                    <a:pt x="4243070" y="119380"/>
                    <a:pt x="4243070" y="265430"/>
                  </a:cubicBezTo>
                  <a:cubicBezTo>
                    <a:pt x="4243070" y="388620"/>
                    <a:pt x="4326890" y="491490"/>
                    <a:pt x="4439920" y="521970"/>
                  </a:cubicBezTo>
                  <a:lnTo>
                    <a:pt x="4439920" y="3042920"/>
                  </a:lnTo>
                  <a:lnTo>
                    <a:pt x="2960370" y="3042920"/>
                  </a:lnTo>
                  <a:cubicBezTo>
                    <a:pt x="2922270" y="3042920"/>
                    <a:pt x="2891790" y="3073400"/>
                    <a:pt x="2891790" y="3111500"/>
                  </a:cubicBezTo>
                  <a:lnTo>
                    <a:pt x="2891790" y="7679241"/>
                  </a:lnTo>
                  <a:cubicBezTo>
                    <a:pt x="2891790" y="7717341"/>
                    <a:pt x="2922270" y="7747822"/>
                    <a:pt x="2960370" y="7747822"/>
                  </a:cubicBezTo>
                  <a:cubicBezTo>
                    <a:pt x="2998470" y="7747822"/>
                    <a:pt x="3028950" y="7717341"/>
                    <a:pt x="3028950" y="7679241"/>
                  </a:cubicBezTo>
                  <a:lnTo>
                    <a:pt x="3028950" y="3180080"/>
                  </a:lnTo>
                  <a:lnTo>
                    <a:pt x="4509770" y="3180080"/>
                  </a:lnTo>
                  <a:cubicBezTo>
                    <a:pt x="4547870" y="3180080"/>
                    <a:pt x="4578350" y="3149600"/>
                    <a:pt x="4578350" y="3111500"/>
                  </a:cubicBezTo>
                  <a:lnTo>
                    <a:pt x="4578350" y="521970"/>
                  </a:lnTo>
                  <a:cubicBezTo>
                    <a:pt x="4691380" y="491490"/>
                    <a:pt x="4775200" y="388620"/>
                    <a:pt x="4775200" y="265430"/>
                  </a:cubicBezTo>
                  <a:cubicBezTo>
                    <a:pt x="4775200" y="119380"/>
                    <a:pt x="4655820" y="0"/>
                    <a:pt x="4508500" y="0"/>
                  </a:cubicBezTo>
                  <a:close/>
                  <a:moveTo>
                    <a:pt x="1814830" y="3044190"/>
                  </a:moveTo>
                  <a:lnTo>
                    <a:pt x="334010" y="3044190"/>
                  </a:lnTo>
                  <a:lnTo>
                    <a:pt x="334010" y="521970"/>
                  </a:lnTo>
                  <a:cubicBezTo>
                    <a:pt x="447040" y="491490"/>
                    <a:pt x="530860" y="388620"/>
                    <a:pt x="530860" y="265430"/>
                  </a:cubicBezTo>
                  <a:cubicBezTo>
                    <a:pt x="530860" y="119380"/>
                    <a:pt x="411480" y="0"/>
                    <a:pt x="265430" y="0"/>
                  </a:cubicBezTo>
                  <a:cubicBezTo>
                    <a:pt x="118110" y="0"/>
                    <a:pt x="0" y="119380"/>
                    <a:pt x="0" y="265430"/>
                  </a:cubicBezTo>
                  <a:cubicBezTo>
                    <a:pt x="0" y="388620"/>
                    <a:pt x="83820" y="491490"/>
                    <a:pt x="196850" y="521970"/>
                  </a:cubicBezTo>
                  <a:lnTo>
                    <a:pt x="196850" y="3111500"/>
                  </a:lnTo>
                  <a:cubicBezTo>
                    <a:pt x="196850" y="3149600"/>
                    <a:pt x="227330" y="3180080"/>
                    <a:pt x="265430" y="3180080"/>
                  </a:cubicBezTo>
                  <a:lnTo>
                    <a:pt x="1746250" y="3180080"/>
                  </a:lnTo>
                  <a:lnTo>
                    <a:pt x="1746250" y="7679242"/>
                  </a:lnTo>
                  <a:cubicBezTo>
                    <a:pt x="1746250" y="7717342"/>
                    <a:pt x="1776730" y="7747822"/>
                    <a:pt x="1814830" y="7747822"/>
                  </a:cubicBezTo>
                  <a:cubicBezTo>
                    <a:pt x="1852930" y="7747822"/>
                    <a:pt x="1883410" y="7717342"/>
                    <a:pt x="1883410" y="7679242"/>
                  </a:cubicBezTo>
                  <a:lnTo>
                    <a:pt x="1883410" y="3111500"/>
                  </a:lnTo>
                  <a:cubicBezTo>
                    <a:pt x="1883410" y="3074670"/>
                    <a:pt x="1851660" y="3044190"/>
                    <a:pt x="1814830" y="304419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</p:spTree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l="1823" t="10181" r="1440" b="9797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33645" y="3598602"/>
            <a:ext cx="15744854" cy="4606598"/>
            <a:chOff x="0" y="0"/>
            <a:chExt cx="20993140" cy="6142130"/>
          </a:xfrm>
        </p:grpSpPr>
        <p:grpSp>
          <p:nvGrpSpPr>
            <p:cNvPr id="3" name="Group 3"/>
            <p:cNvGrpSpPr/>
            <p:nvPr/>
          </p:nvGrpSpPr>
          <p:grpSpPr>
            <a:xfrm>
              <a:off x="501328" y="1425386"/>
              <a:ext cx="3311725" cy="3311725"/>
              <a:chOff x="0" y="0"/>
              <a:chExt cx="635000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23BBEA"/>
              </a:solidFill>
            </p:spPr>
          </p:sp>
        </p:grpSp>
        <p:grpSp>
          <p:nvGrpSpPr>
            <p:cNvPr id="5" name="Group 5"/>
            <p:cNvGrpSpPr/>
            <p:nvPr/>
          </p:nvGrpSpPr>
          <p:grpSpPr>
            <a:xfrm>
              <a:off x="4676103" y="1425386"/>
              <a:ext cx="3311725" cy="3311725"/>
              <a:chOff x="0" y="0"/>
              <a:chExt cx="6350000" cy="63500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23BBEA"/>
              </a:solidFill>
            </p:spPr>
          </p:sp>
        </p:grpSp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/>
            <a:srcRect b="51437"/>
            <a:stretch>
              <a:fillRect/>
            </a:stretch>
          </p:blipFill>
          <p:spPr>
            <a:xfrm>
              <a:off x="0" y="838142"/>
              <a:ext cx="4314380" cy="2095156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4"/>
            <a:srcRect b="51437"/>
            <a:stretch>
              <a:fillRect/>
            </a:stretch>
          </p:blipFill>
          <p:spPr>
            <a:xfrm rot="10800000">
              <a:off x="4174775" y="3215522"/>
              <a:ext cx="4314380" cy="2095156"/>
            </a:xfrm>
            <a:prstGeom prst="rect">
              <a:avLst/>
            </a:prstGeom>
          </p:spPr>
        </p:pic>
        <p:grpSp>
          <p:nvGrpSpPr>
            <p:cNvPr id="9" name="Group 9"/>
            <p:cNvGrpSpPr/>
            <p:nvPr/>
          </p:nvGrpSpPr>
          <p:grpSpPr>
            <a:xfrm>
              <a:off x="8838363" y="1432225"/>
              <a:ext cx="3311725" cy="3311725"/>
              <a:chOff x="0" y="0"/>
              <a:chExt cx="6350000" cy="63500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23BBEA"/>
              </a:solidFill>
            </p:spPr>
          </p:sp>
        </p:grpSp>
        <p:grpSp>
          <p:nvGrpSpPr>
            <p:cNvPr id="11" name="Group 11"/>
            <p:cNvGrpSpPr/>
            <p:nvPr/>
          </p:nvGrpSpPr>
          <p:grpSpPr>
            <a:xfrm>
              <a:off x="13013138" y="1432225"/>
              <a:ext cx="3311725" cy="3311725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23BBEA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/>
            <a:srcRect b="51437"/>
            <a:stretch>
              <a:fillRect/>
            </a:stretch>
          </p:blipFill>
          <p:spPr>
            <a:xfrm>
              <a:off x="8337036" y="844981"/>
              <a:ext cx="4314380" cy="2095156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4"/>
            <a:srcRect b="51437"/>
            <a:stretch>
              <a:fillRect/>
            </a:stretch>
          </p:blipFill>
          <p:spPr>
            <a:xfrm rot="10800000">
              <a:off x="12511811" y="3222360"/>
              <a:ext cx="4314380" cy="2095156"/>
            </a:xfrm>
            <a:prstGeom prst="rect">
              <a:avLst/>
            </a:prstGeom>
          </p:spPr>
        </p:pic>
        <p:grpSp>
          <p:nvGrpSpPr>
            <p:cNvPr id="15" name="Group 15"/>
            <p:cNvGrpSpPr/>
            <p:nvPr/>
          </p:nvGrpSpPr>
          <p:grpSpPr>
            <a:xfrm>
              <a:off x="17180088" y="1432225"/>
              <a:ext cx="3311725" cy="3311725"/>
              <a:chOff x="0" y="0"/>
              <a:chExt cx="6350000" cy="635000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23BBEA"/>
              </a:solidFill>
            </p:spPr>
          </p:sp>
        </p:grpSp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/>
            <a:srcRect b="51437"/>
            <a:stretch>
              <a:fillRect/>
            </a:stretch>
          </p:blipFill>
          <p:spPr>
            <a:xfrm>
              <a:off x="16678760" y="844981"/>
              <a:ext cx="4314380" cy="2095156"/>
            </a:xfrm>
            <a:prstGeom prst="rect">
              <a:avLst/>
            </a:prstGeom>
          </p:spPr>
        </p:pic>
        <p:sp>
          <p:nvSpPr>
            <p:cNvPr id="18" name="AutoShape 18"/>
            <p:cNvSpPr/>
            <p:nvPr/>
          </p:nvSpPr>
          <p:spPr>
            <a:xfrm>
              <a:off x="2086619" y="0"/>
              <a:ext cx="141142" cy="983572"/>
            </a:xfrm>
            <a:prstGeom prst="rect">
              <a:avLst/>
            </a:prstGeom>
            <a:solidFill>
              <a:srgbClr val="5CE1E6"/>
            </a:solidFill>
          </p:spPr>
        </p:sp>
        <p:sp>
          <p:nvSpPr>
            <p:cNvPr id="19" name="AutoShape 19"/>
            <p:cNvSpPr/>
            <p:nvPr/>
          </p:nvSpPr>
          <p:spPr>
            <a:xfrm>
              <a:off x="10423655" y="0"/>
              <a:ext cx="141142" cy="983572"/>
            </a:xfrm>
            <a:prstGeom prst="rect">
              <a:avLst/>
            </a:prstGeom>
            <a:solidFill>
              <a:srgbClr val="5CE1E6"/>
            </a:solidFill>
          </p:spPr>
        </p:sp>
        <p:sp>
          <p:nvSpPr>
            <p:cNvPr id="20" name="AutoShape 20"/>
            <p:cNvSpPr/>
            <p:nvPr/>
          </p:nvSpPr>
          <p:spPr>
            <a:xfrm>
              <a:off x="18765379" y="0"/>
              <a:ext cx="141142" cy="983572"/>
            </a:xfrm>
            <a:prstGeom prst="rect">
              <a:avLst/>
            </a:prstGeom>
            <a:solidFill>
              <a:srgbClr val="5CE1E6"/>
            </a:solidFill>
          </p:spPr>
        </p:sp>
        <p:sp>
          <p:nvSpPr>
            <p:cNvPr id="21" name="AutoShape 21"/>
            <p:cNvSpPr/>
            <p:nvPr/>
          </p:nvSpPr>
          <p:spPr>
            <a:xfrm>
              <a:off x="14669001" y="5158558"/>
              <a:ext cx="141142" cy="983572"/>
            </a:xfrm>
            <a:prstGeom prst="rect">
              <a:avLst/>
            </a:prstGeom>
            <a:solidFill>
              <a:srgbClr val="5CE1E6"/>
            </a:solidFill>
          </p:spPr>
        </p:sp>
        <p:sp>
          <p:nvSpPr>
            <p:cNvPr id="22" name="AutoShape 22"/>
            <p:cNvSpPr/>
            <p:nvPr/>
          </p:nvSpPr>
          <p:spPr>
            <a:xfrm>
              <a:off x="6261395" y="5158558"/>
              <a:ext cx="141142" cy="983572"/>
            </a:xfrm>
            <a:prstGeom prst="rect">
              <a:avLst/>
            </a:prstGeom>
            <a:solidFill>
              <a:srgbClr val="5CE1E6"/>
            </a:solidFill>
          </p:spPr>
        </p:sp>
      </p:grpSp>
      <p:pic>
        <p:nvPicPr>
          <p:cNvPr id="23" name="Picture 23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8148797" y="4873201"/>
            <a:ext cx="2114550" cy="211455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5025344" y="4873201"/>
            <a:ext cx="2114550" cy="211455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904709" y="4873201"/>
            <a:ext cx="2114550" cy="211455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1320064" y="4873201"/>
            <a:ext cx="2114550" cy="211455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4403332" y="4873201"/>
            <a:ext cx="2114550" cy="211455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2176032" y="5115949"/>
            <a:ext cx="1521602" cy="1521602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5321818" y="5115949"/>
            <a:ext cx="1521602" cy="1521602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8445272" y="5115949"/>
            <a:ext cx="1521602" cy="1521602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1616538" y="5169675"/>
            <a:ext cx="1521602" cy="1521602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14697305" y="5169675"/>
            <a:ext cx="1526606" cy="1526606"/>
          </a:xfrm>
          <a:prstGeom prst="rect">
            <a:avLst/>
          </a:prstGeom>
        </p:spPr>
      </p:pic>
      <p:sp>
        <p:nvSpPr>
          <p:cNvPr id="33" name="TextBox 33"/>
          <p:cNvSpPr txBox="1"/>
          <p:nvPr/>
        </p:nvSpPr>
        <p:spPr>
          <a:xfrm>
            <a:off x="201234" y="2225782"/>
            <a:ext cx="5521502" cy="11718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45"/>
              </a:lnSpc>
            </a:pPr>
            <a:r>
              <a:rPr lang="en-US" sz="3573" b="0" i="0" spc="285">
                <a:solidFill>
                  <a:srgbClr val="FBF1EF"/>
                </a:solidFill>
                <a:latin typeface="Anonymous Pro"/>
              </a:rPr>
              <a:t>PRODUCT BACKLOG/REQUISITOS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3537770" y="1963350"/>
            <a:ext cx="3845675" cy="11262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20"/>
              </a:lnSpc>
            </a:pPr>
            <a:r>
              <a:rPr lang="en-US" sz="3400" b="0" i="0" spc="272">
                <a:solidFill>
                  <a:srgbClr val="FBF1EF"/>
                </a:solidFill>
                <a:latin typeface="Anonymous Pro"/>
              </a:rPr>
              <a:t>DIAGRAMA DE SOLUÇÃO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7221162" y="2783135"/>
            <a:ext cx="3845675" cy="5653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20"/>
              </a:lnSpc>
            </a:pPr>
            <a:r>
              <a:rPr lang="en-US" sz="3400" b="0" i="0" spc="272">
                <a:solidFill>
                  <a:srgbClr val="FBF1EF"/>
                </a:solidFill>
                <a:latin typeface="Anonymous Pro"/>
              </a:rPr>
              <a:t>BPMN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4915458" y="1066800"/>
            <a:ext cx="8457083" cy="7208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00"/>
              </a:lnSpc>
            </a:pPr>
            <a:r>
              <a:rPr lang="en-US" sz="5000" b="1" i="1" spc="215">
                <a:solidFill>
                  <a:srgbClr val="FFFFFF"/>
                </a:solidFill>
                <a:latin typeface="Lato"/>
              </a:rPr>
              <a:t>SOFTWARE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0557657" y="8412480"/>
            <a:ext cx="3845675" cy="11262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20"/>
              </a:lnSpc>
            </a:pPr>
            <a:r>
              <a:rPr lang="en-US" sz="3400" b="0" i="0" spc="272">
                <a:solidFill>
                  <a:srgbClr val="FBF1EF"/>
                </a:solidFill>
                <a:latin typeface="Anonymous Pro"/>
              </a:rPr>
              <a:t>DIAGRAMA DE BANCO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4159781" y="8434070"/>
            <a:ext cx="3845675" cy="5653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20"/>
              </a:lnSpc>
            </a:pPr>
            <a:r>
              <a:rPr lang="en-US" sz="3400" b="0" i="0" spc="272">
                <a:solidFill>
                  <a:srgbClr val="FBF1EF"/>
                </a:solidFill>
                <a:latin typeface="Anonymous Pro"/>
              </a:rPr>
              <a:t>DIAGRAMAS UML</a:t>
            </a:r>
          </a:p>
        </p:txBody>
      </p:sp>
      <p:pic>
        <p:nvPicPr>
          <p:cNvPr id="39" name="Picture 39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249088" y="169966"/>
            <a:ext cx="1559223" cy="1528039"/>
          </a:xfrm>
          <a:prstGeom prst="rect">
            <a:avLst/>
          </a:prstGeom>
        </p:spPr>
      </p:pic>
    </p:spTree>
  </p:cSld>
  <p:clrMapOvr>
    <a:masterClrMapping/>
  </p:clrMapOvr>
  <p:transition spd="slow">
    <p:push dir="d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l="1823" t="10181" r="1440" b="9797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517183" y="805063"/>
            <a:ext cx="17253635" cy="8676873"/>
          </a:xfrm>
          <a:prstGeom prst="rect">
            <a:avLst/>
          </a:prstGeom>
          <a:solidFill>
            <a:srgbClr val="122A46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5400000">
            <a:off x="-2507084" y="6883766"/>
            <a:ext cx="5474306" cy="5643615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5400000">
            <a:off x="14921462" y="-2821807"/>
            <a:ext cx="5474306" cy="5643615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3561238" y="500517"/>
            <a:ext cx="11618259" cy="82296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6070753" y="8956040"/>
            <a:ext cx="6146494" cy="5653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20"/>
              </a:lnSpc>
            </a:pPr>
            <a:r>
              <a:rPr lang="en-US" sz="3400" b="0" i="0" spc="272">
                <a:solidFill>
                  <a:srgbClr val="FBF1EF"/>
                </a:solidFill>
                <a:latin typeface="Anonymous Pro"/>
              </a:rPr>
              <a:t>PRODUCT BACKLOG</a:t>
            </a:r>
          </a:p>
        </p:txBody>
      </p:sp>
    </p:spTree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l="1823" t="10181" r="1440" b="9797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517183" y="805063"/>
            <a:ext cx="17253635" cy="8676873"/>
          </a:xfrm>
          <a:prstGeom prst="rect">
            <a:avLst/>
          </a:prstGeom>
          <a:solidFill>
            <a:srgbClr val="122A46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5400000">
            <a:off x="-2507084" y="6883766"/>
            <a:ext cx="5474306" cy="5643615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5400000">
            <a:off x="14921462" y="-2821807"/>
            <a:ext cx="5474306" cy="5643615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629384" y="2737153"/>
            <a:ext cx="17029231" cy="4493097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6070753" y="8956040"/>
            <a:ext cx="6146494" cy="5653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20"/>
              </a:lnSpc>
            </a:pPr>
            <a:r>
              <a:rPr lang="en-US" sz="3400" b="0" i="0" spc="272">
                <a:solidFill>
                  <a:srgbClr val="FBF1EF"/>
                </a:solidFill>
                <a:latin typeface="Anonymous Pro"/>
              </a:rPr>
              <a:t>REQUISITOS</a:t>
            </a:r>
          </a:p>
        </p:txBody>
      </p:sp>
    </p:spTree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l="1823" t="10181" r="1440" b="9797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4067144" y="0"/>
            <a:ext cx="9714240" cy="9714240"/>
            <a:chOff x="0" y="0"/>
            <a:chExt cx="2787650" cy="278765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87650" cy="2787650"/>
            </a:xfrm>
            <a:custGeom>
              <a:avLst/>
              <a:gdLst/>
              <a:ahLst/>
              <a:cxnLst/>
              <a:rect l="l" t="t" r="r" b="b"/>
              <a:pathLst>
                <a:path w="2787650" h="2787650">
                  <a:moveTo>
                    <a:pt x="81280" y="1861820"/>
                  </a:moveTo>
                  <a:cubicBezTo>
                    <a:pt x="73660" y="1841500"/>
                    <a:pt x="67310" y="1819910"/>
                    <a:pt x="60960" y="1799590"/>
                  </a:cubicBezTo>
                  <a:lnTo>
                    <a:pt x="1800860" y="59690"/>
                  </a:lnTo>
                  <a:cubicBezTo>
                    <a:pt x="1821180" y="66040"/>
                    <a:pt x="1842770" y="72390"/>
                    <a:pt x="1863090" y="80010"/>
                  </a:cubicBezTo>
                  <a:lnTo>
                    <a:pt x="81280" y="1861820"/>
                  </a:lnTo>
                  <a:close/>
                  <a:moveTo>
                    <a:pt x="1597660" y="15240"/>
                  </a:moveTo>
                  <a:cubicBezTo>
                    <a:pt x="1573530" y="11430"/>
                    <a:pt x="1548130" y="8890"/>
                    <a:pt x="1524000" y="6350"/>
                  </a:cubicBezTo>
                  <a:lnTo>
                    <a:pt x="6350" y="1524000"/>
                  </a:lnTo>
                  <a:cubicBezTo>
                    <a:pt x="8890" y="1548130"/>
                    <a:pt x="11430" y="1573530"/>
                    <a:pt x="15240" y="1597660"/>
                  </a:cubicBezTo>
                  <a:lnTo>
                    <a:pt x="1597660" y="15240"/>
                  </a:lnTo>
                  <a:close/>
                  <a:moveTo>
                    <a:pt x="2189480" y="248920"/>
                  </a:moveTo>
                  <a:cubicBezTo>
                    <a:pt x="2172970" y="237490"/>
                    <a:pt x="2156460" y="226060"/>
                    <a:pt x="2139950" y="215900"/>
                  </a:cubicBezTo>
                  <a:lnTo>
                    <a:pt x="215900" y="2139950"/>
                  </a:lnTo>
                  <a:cubicBezTo>
                    <a:pt x="226060" y="2156460"/>
                    <a:pt x="237490" y="2172970"/>
                    <a:pt x="248920" y="2189480"/>
                  </a:cubicBezTo>
                  <a:lnTo>
                    <a:pt x="2189480" y="248920"/>
                  </a:lnTo>
                  <a:close/>
                  <a:moveTo>
                    <a:pt x="1979930" y="128270"/>
                  </a:moveTo>
                  <a:cubicBezTo>
                    <a:pt x="1960880" y="119380"/>
                    <a:pt x="1941830" y="110490"/>
                    <a:pt x="1922780" y="102870"/>
                  </a:cubicBezTo>
                  <a:lnTo>
                    <a:pt x="104140" y="1921510"/>
                  </a:lnTo>
                  <a:cubicBezTo>
                    <a:pt x="111760" y="1940560"/>
                    <a:pt x="120650" y="1959610"/>
                    <a:pt x="129540" y="1978660"/>
                  </a:cubicBezTo>
                  <a:lnTo>
                    <a:pt x="1979930" y="128270"/>
                  </a:lnTo>
                  <a:close/>
                  <a:moveTo>
                    <a:pt x="2087880" y="185420"/>
                  </a:moveTo>
                  <a:cubicBezTo>
                    <a:pt x="2070100" y="175260"/>
                    <a:pt x="2052320" y="165100"/>
                    <a:pt x="2034540" y="156210"/>
                  </a:cubicBezTo>
                  <a:lnTo>
                    <a:pt x="154940" y="2035810"/>
                  </a:lnTo>
                  <a:cubicBezTo>
                    <a:pt x="163830" y="2053590"/>
                    <a:pt x="173990" y="2071370"/>
                    <a:pt x="184150" y="2089150"/>
                  </a:cubicBezTo>
                  <a:lnTo>
                    <a:pt x="2087880" y="185420"/>
                  </a:lnTo>
                  <a:close/>
                  <a:moveTo>
                    <a:pt x="834390" y="116840"/>
                  </a:moveTo>
                  <a:cubicBezTo>
                    <a:pt x="774700" y="143510"/>
                    <a:pt x="716280" y="173990"/>
                    <a:pt x="660400" y="208280"/>
                  </a:cubicBezTo>
                  <a:lnTo>
                    <a:pt x="208280" y="660400"/>
                  </a:lnTo>
                  <a:cubicBezTo>
                    <a:pt x="172720" y="716280"/>
                    <a:pt x="142240" y="774700"/>
                    <a:pt x="116840" y="834390"/>
                  </a:cubicBezTo>
                  <a:lnTo>
                    <a:pt x="834390" y="116840"/>
                  </a:lnTo>
                  <a:close/>
                  <a:moveTo>
                    <a:pt x="1363980" y="0"/>
                  </a:moveTo>
                  <a:lnTo>
                    <a:pt x="0" y="1363980"/>
                  </a:lnTo>
                  <a:cubicBezTo>
                    <a:pt x="0" y="1391920"/>
                    <a:pt x="0" y="1418590"/>
                    <a:pt x="1270" y="1446530"/>
                  </a:cubicBezTo>
                  <a:lnTo>
                    <a:pt x="1445260" y="1270"/>
                  </a:lnTo>
                  <a:cubicBezTo>
                    <a:pt x="1418590" y="0"/>
                    <a:pt x="1390650" y="0"/>
                    <a:pt x="1363980" y="0"/>
                  </a:cubicBezTo>
                  <a:close/>
                  <a:moveTo>
                    <a:pt x="2787650" y="1386840"/>
                  </a:moveTo>
                  <a:lnTo>
                    <a:pt x="1386840" y="2787650"/>
                  </a:lnTo>
                  <a:cubicBezTo>
                    <a:pt x="1414780" y="2787650"/>
                    <a:pt x="1443990" y="2787650"/>
                    <a:pt x="1471930" y="2785110"/>
                  </a:cubicBezTo>
                  <a:lnTo>
                    <a:pt x="2785110" y="1471930"/>
                  </a:lnTo>
                  <a:cubicBezTo>
                    <a:pt x="2786380" y="1443990"/>
                    <a:pt x="2787650" y="1414780"/>
                    <a:pt x="2787650" y="1386840"/>
                  </a:cubicBezTo>
                  <a:close/>
                  <a:moveTo>
                    <a:pt x="2283460" y="321310"/>
                  </a:moveTo>
                  <a:cubicBezTo>
                    <a:pt x="2268220" y="308610"/>
                    <a:pt x="2252980" y="295910"/>
                    <a:pt x="2237740" y="284480"/>
                  </a:cubicBezTo>
                  <a:lnTo>
                    <a:pt x="284480" y="2237740"/>
                  </a:lnTo>
                  <a:cubicBezTo>
                    <a:pt x="295910" y="2252980"/>
                    <a:pt x="308610" y="2268220"/>
                    <a:pt x="321310" y="2283460"/>
                  </a:cubicBezTo>
                  <a:lnTo>
                    <a:pt x="2283460" y="321310"/>
                  </a:lnTo>
                  <a:close/>
                  <a:moveTo>
                    <a:pt x="1276350" y="5080"/>
                  </a:moveTo>
                  <a:cubicBezTo>
                    <a:pt x="1244600" y="7620"/>
                    <a:pt x="1214120" y="11430"/>
                    <a:pt x="1182370" y="16510"/>
                  </a:cubicBezTo>
                  <a:lnTo>
                    <a:pt x="16510" y="1182370"/>
                  </a:lnTo>
                  <a:cubicBezTo>
                    <a:pt x="11430" y="1214120"/>
                    <a:pt x="7620" y="1244600"/>
                    <a:pt x="5080" y="1276350"/>
                  </a:cubicBezTo>
                  <a:lnTo>
                    <a:pt x="1276350" y="5080"/>
                  </a:lnTo>
                  <a:close/>
                  <a:moveTo>
                    <a:pt x="1080770" y="35560"/>
                  </a:moveTo>
                  <a:cubicBezTo>
                    <a:pt x="1042670" y="44450"/>
                    <a:pt x="1004570" y="54610"/>
                    <a:pt x="966470" y="67310"/>
                  </a:cubicBezTo>
                  <a:lnTo>
                    <a:pt x="66040" y="966470"/>
                  </a:lnTo>
                  <a:cubicBezTo>
                    <a:pt x="54610" y="1004570"/>
                    <a:pt x="43180" y="1041400"/>
                    <a:pt x="34290" y="1080770"/>
                  </a:cubicBezTo>
                  <a:lnTo>
                    <a:pt x="1080770" y="35560"/>
                  </a:lnTo>
                  <a:close/>
                  <a:moveTo>
                    <a:pt x="1734820" y="41910"/>
                  </a:moveTo>
                  <a:cubicBezTo>
                    <a:pt x="1711960" y="36830"/>
                    <a:pt x="1690370" y="31750"/>
                    <a:pt x="1667510" y="26670"/>
                  </a:cubicBezTo>
                  <a:lnTo>
                    <a:pt x="26670" y="1667510"/>
                  </a:lnTo>
                  <a:cubicBezTo>
                    <a:pt x="31750" y="1690370"/>
                    <a:pt x="36830" y="1711960"/>
                    <a:pt x="41910" y="1734820"/>
                  </a:cubicBezTo>
                  <a:lnTo>
                    <a:pt x="1734820" y="41910"/>
                  </a:lnTo>
                  <a:close/>
                  <a:moveTo>
                    <a:pt x="2762250" y="1659890"/>
                  </a:moveTo>
                  <a:cubicBezTo>
                    <a:pt x="2768600" y="1626870"/>
                    <a:pt x="2773680" y="1595120"/>
                    <a:pt x="2777490" y="1562100"/>
                  </a:cubicBezTo>
                  <a:lnTo>
                    <a:pt x="1562100" y="2777490"/>
                  </a:lnTo>
                  <a:cubicBezTo>
                    <a:pt x="1595120" y="2773680"/>
                    <a:pt x="1628140" y="2768600"/>
                    <a:pt x="1659890" y="2762250"/>
                  </a:cubicBezTo>
                  <a:lnTo>
                    <a:pt x="2762250" y="1659890"/>
                  </a:lnTo>
                  <a:close/>
                  <a:moveTo>
                    <a:pt x="2785110" y="1306830"/>
                  </a:moveTo>
                  <a:cubicBezTo>
                    <a:pt x="2783840" y="1281430"/>
                    <a:pt x="2781300" y="1256030"/>
                    <a:pt x="2778760" y="1230630"/>
                  </a:cubicBezTo>
                  <a:lnTo>
                    <a:pt x="1230630" y="2777490"/>
                  </a:lnTo>
                  <a:cubicBezTo>
                    <a:pt x="1256030" y="2780030"/>
                    <a:pt x="1281430" y="2782570"/>
                    <a:pt x="1306830" y="2783840"/>
                  </a:cubicBezTo>
                  <a:lnTo>
                    <a:pt x="2785110" y="1306830"/>
                  </a:lnTo>
                  <a:close/>
                  <a:moveTo>
                    <a:pt x="2767330" y="1158240"/>
                  </a:moveTo>
                  <a:cubicBezTo>
                    <a:pt x="2763520" y="1135380"/>
                    <a:pt x="2758440" y="1112520"/>
                    <a:pt x="2753360" y="1089660"/>
                  </a:cubicBezTo>
                  <a:lnTo>
                    <a:pt x="1088390" y="2753360"/>
                  </a:lnTo>
                  <a:cubicBezTo>
                    <a:pt x="1111250" y="2758440"/>
                    <a:pt x="1134110" y="2763520"/>
                    <a:pt x="1156970" y="2767330"/>
                  </a:cubicBezTo>
                  <a:lnTo>
                    <a:pt x="2767330" y="1158240"/>
                  </a:lnTo>
                  <a:close/>
                  <a:moveTo>
                    <a:pt x="2369820" y="398780"/>
                  </a:moveTo>
                  <a:cubicBezTo>
                    <a:pt x="2355850" y="384810"/>
                    <a:pt x="2341880" y="372110"/>
                    <a:pt x="2327910" y="358140"/>
                  </a:cubicBezTo>
                  <a:lnTo>
                    <a:pt x="359410" y="2326640"/>
                  </a:lnTo>
                  <a:cubicBezTo>
                    <a:pt x="372110" y="2340610"/>
                    <a:pt x="386080" y="2354580"/>
                    <a:pt x="400050" y="2368550"/>
                  </a:cubicBezTo>
                  <a:lnTo>
                    <a:pt x="2369820" y="398780"/>
                  </a:lnTo>
                  <a:close/>
                  <a:moveTo>
                    <a:pt x="2451100" y="2301240"/>
                  </a:moveTo>
                  <a:cubicBezTo>
                    <a:pt x="2520950" y="2219960"/>
                    <a:pt x="2579370" y="2133600"/>
                    <a:pt x="2627630" y="2042160"/>
                  </a:cubicBezTo>
                  <a:lnTo>
                    <a:pt x="2042160" y="2627630"/>
                  </a:lnTo>
                  <a:cubicBezTo>
                    <a:pt x="2133600" y="2579370"/>
                    <a:pt x="2219960" y="2520950"/>
                    <a:pt x="2301240" y="2451100"/>
                  </a:cubicBezTo>
                  <a:lnTo>
                    <a:pt x="2451100" y="2301240"/>
                  </a:lnTo>
                  <a:close/>
                  <a:moveTo>
                    <a:pt x="2736850" y="1023620"/>
                  </a:moveTo>
                  <a:cubicBezTo>
                    <a:pt x="2730500" y="1002030"/>
                    <a:pt x="2724150" y="981710"/>
                    <a:pt x="2717800" y="960120"/>
                  </a:cubicBezTo>
                  <a:lnTo>
                    <a:pt x="960120" y="2717800"/>
                  </a:lnTo>
                  <a:cubicBezTo>
                    <a:pt x="981710" y="2724150"/>
                    <a:pt x="1002030" y="2730500"/>
                    <a:pt x="1023620" y="2736850"/>
                  </a:cubicBezTo>
                  <a:lnTo>
                    <a:pt x="2736850" y="1023620"/>
                  </a:lnTo>
                  <a:close/>
                  <a:moveTo>
                    <a:pt x="2696210" y="1892300"/>
                  </a:moveTo>
                  <a:cubicBezTo>
                    <a:pt x="2711450" y="1851660"/>
                    <a:pt x="2725420" y="1811020"/>
                    <a:pt x="2736850" y="1769110"/>
                  </a:cubicBezTo>
                  <a:lnTo>
                    <a:pt x="1769110" y="2736850"/>
                  </a:lnTo>
                  <a:cubicBezTo>
                    <a:pt x="1811020" y="2725420"/>
                    <a:pt x="1851660" y="2711450"/>
                    <a:pt x="1892300" y="2696210"/>
                  </a:cubicBezTo>
                  <a:lnTo>
                    <a:pt x="2696210" y="1892300"/>
                  </a:lnTo>
                  <a:close/>
                  <a:moveTo>
                    <a:pt x="2523490" y="576580"/>
                  </a:moveTo>
                  <a:cubicBezTo>
                    <a:pt x="2512060" y="561340"/>
                    <a:pt x="2500630" y="544830"/>
                    <a:pt x="2487930" y="529590"/>
                  </a:cubicBezTo>
                  <a:lnTo>
                    <a:pt x="529590" y="2486660"/>
                  </a:lnTo>
                  <a:cubicBezTo>
                    <a:pt x="544830" y="2499360"/>
                    <a:pt x="561340" y="2510790"/>
                    <a:pt x="576580" y="2522220"/>
                  </a:cubicBezTo>
                  <a:lnTo>
                    <a:pt x="2523490" y="576580"/>
                  </a:lnTo>
                  <a:close/>
                  <a:moveTo>
                    <a:pt x="2696210" y="899160"/>
                  </a:moveTo>
                  <a:cubicBezTo>
                    <a:pt x="2688590" y="878840"/>
                    <a:pt x="2680970" y="859790"/>
                    <a:pt x="2672080" y="840740"/>
                  </a:cubicBezTo>
                  <a:lnTo>
                    <a:pt x="839470" y="2673350"/>
                  </a:lnTo>
                  <a:cubicBezTo>
                    <a:pt x="858520" y="2682240"/>
                    <a:pt x="878840" y="2689860"/>
                    <a:pt x="897890" y="2697480"/>
                  </a:cubicBezTo>
                  <a:lnTo>
                    <a:pt x="2696210" y="899160"/>
                  </a:lnTo>
                  <a:close/>
                  <a:moveTo>
                    <a:pt x="2449830" y="483870"/>
                  </a:moveTo>
                  <a:cubicBezTo>
                    <a:pt x="2437130" y="468630"/>
                    <a:pt x="2424430" y="454660"/>
                    <a:pt x="2410460" y="440690"/>
                  </a:cubicBezTo>
                  <a:lnTo>
                    <a:pt x="440690" y="2410460"/>
                  </a:lnTo>
                  <a:cubicBezTo>
                    <a:pt x="454660" y="2424430"/>
                    <a:pt x="469900" y="2437130"/>
                    <a:pt x="483870" y="2449830"/>
                  </a:cubicBezTo>
                  <a:lnTo>
                    <a:pt x="2449830" y="483870"/>
                  </a:lnTo>
                  <a:close/>
                  <a:moveTo>
                    <a:pt x="2588260" y="675640"/>
                  </a:moveTo>
                  <a:cubicBezTo>
                    <a:pt x="2578100" y="659130"/>
                    <a:pt x="2567940" y="641350"/>
                    <a:pt x="2556510" y="624840"/>
                  </a:cubicBezTo>
                  <a:lnTo>
                    <a:pt x="624840" y="2556510"/>
                  </a:lnTo>
                  <a:cubicBezTo>
                    <a:pt x="641350" y="2567940"/>
                    <a:pt x="657860" y="2578100"/>
                    <a:pt x="675640" y="2588260"/>
                  </a:cubicBezTo>
                  <a:lnTo>
                    <a:pt x="2588260" y="675640"/>
                  </a:lnTo>
                  <a:close/>
                  <a:moveTo>
                    <a:pt x="2646680" y="783590"/>
                  </a:moveTo>
                  <a:cubicBezTo>
                    <a:pt x="2637790" y="765810"/>
                    <a:pt x="2628900" y="746760"/>
                    <a:pt x="2618740" y="728980"/>
                  </a:cubicBezTo>
                  <a:lnTo>
                    <a:pt x="728980" y="2618740"/>
                  </a:lnTo>
                  <a:cubicBezTo>
                    <a:pt x="746760" y="2628900"/>
                    <a:pt x="764540" y="2637790"/>
                    <a:pt x="783590" y="2646680"/>
                  </a:cubicBezTo>
                  <a:lnTo>
                    <a:pt x="2646680" y="783590"/>
                  </a:lnTo>
                  <a:close/>
                </a:path>
              </a:pathLst>
            </a:custGeom>
            <a:solidFill>
              <a:srgbClr val="C7D0D8">
                <a:alpha val="10980"/>
              </a:srgbClr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-609114" y="5507079"/>
            <a:ext cx="8458729" cy="5487195"/>
            <a:chOff x="0" y="0"/>
            <a:chExt cx="11278306" cy="7316260"/>
          </a:xfrm>
        </p:grpSpPr>
        <p:grpSp>
          <p:nvGrpSpPr>
            <p:cNvPr id="5" name="Group 5"/>
            <p:cNvGrpSpPr>
              <a:grpSpLocks noChangeAspect="1"/>
            </p:cNvGrpSpPr>
            <p:nvPr/>
          </p:nvGrpSpPr>
          <p:grpSpPr>
            <a:xfrm>
              <a:off x="838729" y="0"/>
              <a:ext cx="10287000" cy="6990124"/>
              <a:chOff x="0" y="0"/>
              <a:chExt cx="10287000" cy="6990124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-6350" y="0"/>
                <a:ext cx="10299700" cy="6990124"/>
              </a:xfrm>
              <a:custGeom>
                <a:avLst/>
                <a:gdLst/>
                <a:ahLst/>
                <a:cxnLst/>
                <a:rect l="l" t="t" r="r" b="b"/>
                <a:pathLst>
                  <a:path w="10299700" h="6990124">
                    <a:moveTo>
                      <a:pt x="0" y="0"/>
                    </a:moveTo>
                    <a:lnTo>
                      <a:pt x="12700" y="0"/>
                    </a:lnTo>
                    <a:lnTo>
                      <a:pt x="12700" y="6990124"/>
                    </a:lnTo>
                    <a:lnTo>
                      <a:pt x="0" y="6990124"/>
                    </a:lnTo>
                    <a:close/>
                    <a:moveTo>
                      <a:pt x="2571750" y="0"/>
                    </a:moveTo>
                    <a:lnTo>
                      <a:pt x="2584450" y="0"/>
                    </a:lnTo>
                    <a:lnTo>
                      <a:pt x="2584450" y="6990124"/>
                    </a:lnTo>
                    <a:lnTo>
                      <a:pt x="2571750" y="6990124"/>
                    </a:lnTo>
                    <a:close/>
                    <a:moveTo>
                      <a:pt x="5143500" y="0"/>
                    </a:moveTo>
                    <a:lnTo>
                      <a:pt x="5156200" y="0"/>
                    </a:lnTo>
                    <a:lnTo>
                      <a:pt x="5156200" y="6990124"/>
                    </a:lnTo>
                    <a:lnTo>
                      <a:pt x="5143500" y="6990124"/>
                    </a:lnTo>
                    <a:close/>
                    <a:moveTo>
                      <a:pt x="7715250" y="0"/>
                    </a:moveTo>
                    <a:lnTo>
                      <a:pt x="7727950" y="0"/>
                    </a:lnTo>
                    <a:lnTo>
                      <a:pt x="7727950" y="6990124"/>
                    </a:lnTo>
                    <a:lnTo>
                      <a:pt x="7715250" y="6990124"/>
                    </a:lnTo>
                    <a:close/>
                    <a:moveTo>
                      <a:pt x="10287000" y="0"/>
                    </a:moveTo>
                    <a:lnTo>
                      <a:pt x="10299700" y="0"/>
                    </a:lnTo>
                    <a:lnTo>
                      <a:pt x="10299700" y="6990124"/>
                    </a:lnTo>
                    <a:lnTo>
                      <a:pt x="10287000" y="6990124"/>
                    </a:lnTo>
                    <a:close/>
                  </a:path>
                </a:pathLst>
              </a:custGeom>
              <a:solidFill>
                <a:srgbClr val="222222">
                  <a:alpha val="4313"/>
                </a:srgbClr>
              </a:solidFill>
            </p:spPr>
          </p:sp>
        </p:grpSp>
        <p:sp>
          <p:nvSpPr>
            <p:cNvPr id="7" name="TextBox 7"/>
            <p:cNvSpPr txBox="1"/>
            <p:nvPr/>
          </p:nvSpPr>
          <p:spPr>
            <a:xfrm>
              <a:off x="762441" y="6942499"/>
              <a:ext cx="152576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17647"/>
                    </a:srgbClr>
                  </a:solidFill>
                  <a:latin typeface="Arimo"/>
                </a:rPr>
                <a:t>0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3257903" y="6942499"/>
              <a:ext cx="305153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17647"/>
                    </a:srgbClr>
                  </a:solidFill>
                  <a:latin typeface="Arimo"/>
                </a:rPr>
                <a:t>10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5829653" y="6942499"/>
              <a:ext cx="305153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17647"/>
                    </a:srgbClr>
                  </a:solidFill>
                  <a:latin typeface="Arimo"/>
                </a:rPr>
                <a:t>20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8401403" y="6942499"/>
              <a:ext cx="305153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17647"/>
                    </a:srgbClr>
                  </a:solidFill>
                  <a:latin typeface="Arimo"/>
                </a:rPr>
                <a:t>30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10973153" y="6942499"/>
              <a:ext cx="305153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17647"/>
                    </a:srgbClr>
                  </a:solidFill>
                  <a:latin typeface="Arimo"/>
                </a:rPr>
                <a:t>40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575696"/>
              <a:ext cx="838729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17647"/>
                    </a:srgbClr>
                  </a:solidFill>
                  <a:latin typeface="Arimo"/>
                </a:rPr>
                <a:t>Item 1 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2381478"/>
              <a:ext cx="838729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17647"/>
                    </a:srgbClr>
                  </a:solidFill>
                  <a:latin typeface="Arimo"/>
                </a:rPr>
                <a:t>Item 2 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4187260"/>
              <a:ext cx="838729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17647"/>
                    </a:srgbClr>
                  </a:solidFill>
                  <a:latin typeface="Arimo"/>
                </a:rPr>
                <a:t>Item 3 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5993042"/>
              <a:ext cx="838729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17647"/>
                    </a:srgbClr>
                  </a:solidFill>
                  <a:latin typeface="Arimo"/>
                </a:rPr>
                <a:t>Item 4 </a:t>
              </a:r>
            </a:p>
          </p:txBody>
        </p:sp>
        <p:grpSp>
          <p:nvGrpSpPr>
            <p:cNvPr id="16" name="Group 16"/>
            <p:cNvGrpSpPr>
              <a:grpSpLocks noChangeAspect="1"/>
            </p:cNvGrpSpPr>
            <p:nvPr/>
          </p:nvGrpSpPr>
          <p:grpSpPr>
            <a:xfrm>
              <a:off x="838729" y="0"/>
              <a:ext cx="10287000" cy="6990124"/>
              <a:chOff x="0" y="0"/>
              <a:chExt cx="10287000" cy="6990124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2578100" cy="1572778"/>
              </a:xfrm>
              <a:custGeom>
                <a:avLst/>
                <a:gdLst/>
                <a:ahLst/>
                <a:cxnLst/>
                <a:rect l="l" t="t" r="r" b="b"/>
                <a:pathLst>
                  <a:path w="2578100" h="1572778">
                    <a:moveTo>
                      <a:pt x="0" y="0"/>
                    </a:moveTo>
                    <a:lnTo>
                      <a:pt x="2452278" y="0"/>
                    </a:lnTo>
                    <a:cubicBezTo>
                      <a:pt x="2521768" y="0"/>
                      <a:pt x="2578100" y="56333"/>
                      <a:pt x="2578100" y="125822"/>
                    </a:cubicBezTo>
                    <a:lnTo>
                      <a:pt x="2578100" y="1446956"/>
                    </a:lnTo>
                    <a:cubicBezTo>
                      <a:pt x="2578100" y="1516445"/>
                      <a:pt x="2521767" y="1572778"/>
                      <a:pt x="2452278" y="1572778"/>
                    </a:cubicBezTo>
                    <a:lnTo>
                      <a:pt x="0" y="1572778"/>
                    </a:lnTo>
                    <a:close/>
                  </a:path>
                </a:pathLst>
              </a:custGeom>
              <a:solidFill>
                <a:srgbClr val="436EBE">
                  <a:alpha val="17647"/>
                </a:srgbClr>
              </a:solidFill>
            </p:spPr>
          </p:sp>
          <p:sp>
            <p:nvSpPr>
              <p:cNvPr id="18" name="Freeform 18"/>
              <p:cNvSpPr/>
              <p:nvPr/>
            </p:nvSpPr>
            <p:spPr>
              <a:xfrm>
                <a:off x="0" y="1805782"/>
                <a:ext cx="5149850" cy="1572778"/>
              </a:xfrm>
              <a:custGeom>
                <a:avLst/>
                <a:gdLst/>
                <a:ahLst/>
                <a:cxnLst/>
                <a:rect l="l" t="t" r="r" b="b"/>
                <a:pathLst>
                  <a:path w="5149850" h="1572778">
                    <a:moveTo>
                      <a:pt x="0" y="0"/>
                    </a:moveTo>
                    <a:lnTo>
                      <a:pt x="5024028" y="0"/>
                    </a:lnTo>
                    <a:cubicBezTo>
                      <a:pt x="5093517" y="0"/>
                      <a:pt x="5149850" y="56333"/>
                      <a:pt x="5149850" y="125822"/>
                    </a:cubicBezTo>
                    <a:lnTo>
                      <a:pt x="5149850" y="1446956"/>
                    </a:lnTo>
                    <a:cubicBezTo>
                      <a:pt x="5149850" y="1516445"/>
                      <a:pt x="5093517" y="1572778"/>
                      <a:pt x="5024028" y="1572778"/>
                    </a:cubicBezTo>
                    <a:lnTo>
                      <a:pt x="0" y="1572778"/>
                    </a:lnTo>
                    <a:close/>
                  </a:path>
                </a:pathLst>
              </a:custGeom>
              <a:solidFill>
                <a:srgbClr val="436EBE">
                  <a:alpha val="17647"/>
                </a:srgbClr>
              </a:solidFill>
            </p:spPr>
          </p:sp>
          <p:sp>
            <p:nvSpPr>
              <p:cNvPr id="19" name="Freeform 19"/>
              <p:cNvSpPr/>
              <p:nvPr/>
            </p:nvSpPr>
            <p:spPr>
              <a:xfrm>
                <a:off x="0" y="3611564"/>
                <a:ext cx="7721600" cy="1572778"/>
              </a:xfrm>
              <a:custGeom>
                <a:avLst/>
                <a:gdLst/>
                <a:ahLst/>
                <a:cxnLst/>
                <a:rect l="l" t="t" r="r" b="b"/>
                <a:pathLst>
                  <a:path w="7721600" h="1572778">
                    <a:moveTo>
                      <a:pt x="0" y="0"/>
                    </a:moveTo>
                    <a:lnTo>
                      <a:pt x="7595777" y="0"/>
                    </a:lnTo>
                    <a:cubicBezTo>
                      <a:pt x="7629148" y="0"/>
                      <a:pt x="7661151" y="13256"/>
                      <a:pt x="7684747" y="36852"/>
                    </a:cubicBezTo>
                    <a:cubicBezTo>
                      <a:pt x="7708343" y="60449"/>
                      <a:pt x="7721600" y="92452"/>
                      <a:pt x="7721600" y="125822"/>
                    </a:cubicBezTo>
                    <a:lnTo>
                      <a:pt x="7721600" y="1446956"/>
                    </a:lnTo>
                    <a:cubicBezTo>
                      <a:pt x="7721600" y="1480326"/>
                      <a:pt x="7708343" y="1512329"/>
                      <a:pt x="7684747" y="1535925"/>
                    </a:cubicBezTo>
                    <a:cubicBezTo>
                      <a:pt x="7661151" y="1559522"/>
                      <a:pt x="7629148" y="1572778"/>
                      <a:pt x="7595777" y="1572778"/>
                    </a:cubicBezTo>
                    <a:lnTo>
                      <a:pt x="0" y="1572778"/>
                    </a:lnTo>
                    <a:close/>
                  </a:path>
                </a:pathLst>
              </a:custGeom>
              <a:solidFill>
                <a:srgbClr val="436EBE">
                  <a:alpha val="17647"/>
                </a:srgbClr>
              </a:solidFill>
            </p:spPr>
          </p:sp>
          <p:sp>
            <p:nvSpPr>
              <p:cNvPr id="20" name="Freeform 20"/>
              <p:cNvSpPr/>
              <p:nvPr/>
            </p:nvSpPr>
            <p:spPr>
              <a:xfrm>
                <a:off x="0" y="5417346"/>
                <a:ext cx="10293350" cy="1572778"/>
              </a:xfrm>
              <a:custGeom>
                <a:avLst/>
                <a:gdLst/>
                <a:ahLst/>
                <a:cxnLst/>
                <a:rect l="l" t="t" r="r" b="b"/>
                <a:pathLst>
                  <a:path w="10293350" h="1572778">
                    <a:moveTo>
                      <a:pt x="0" y="0"/>
                    </a:moveTo>
                    <a:lnTo>
                      <a:pt x="10167527" y="0"/>
                    </a:lnTo>
                    <a:cubicBezTo>
                      <a:pt x="10200898" y="0"/>
                      <a:pt x="10232901" y="13256"/>
                      <a:pt x="10256497" y="36852"/>
                    </a:cubicBezTo>
                    <a:cubicBezTo>
                      <a:pt x="10280093" y="60449"/>
                      <a:pt x="10293350" y="92452"/>
                      <a:pt x="10293350" y="125822"/>
                    </a:cubicBezTo>
                    <a:lnTo>
                      <a:pt x="10293350" y="1446956"/>
                    </a:lnTo>
                    <a:cubicBezTo>
                      <a:pt x="10293350" y="1516445"/>
                      <a:pt x="10237017" y="1572778"/>
                      <a:pt x="10167527" y="1572778"/>
                    </a:cubicBezTo>
                    <a:lnTo>
                      <a:pt x="0" y="1572778"/>
                    </a:lnTo>
                    <a:close/>
                  </a:path>
                </a:pathLst>
              </a:custGeom>
              <a:solidFill>
                <a:srgbClr val="436EBE">
                  <a:alpha val="17647"/>
                </a:srgbClr>
              </a:solidFill>
            </p:spPr>
          </p:sp>
        </p:grpSp>
      </p:grpSp>
      <p:grpSp>
        <p:nvGrpSpPr>
          <p:cNvPr id="21" name="Group 21"/>
          <p:cNvGrpSpPr/>
          <p:nvPr/>
        </p:nvGrpSpPr>
        <p:grpSpPr>
          <a:xfrm rot="8984594">
            <a:off x="4137416" y="1339155"/>
            <a:ext cx="4521494" cy="718965"/>
            <a:chOff x="0" y="0"/>
            <a:chExt cx="3594100" cy="571500"/>
          </a:xfrm>
        </p:grpSpPr>
        <p:sp>
          <p:nvSpPr>
            <p:cNvPr id="22" name="Freeform 22"/>
            <p:cNvSpPr/>
            <p:nvPr/>
          </p:nvSpPr>
          <p:spPr>
            <a:xfrm>
              <a:off x="0" y="255270"/>
              <a:ext cx="3594100" cy="69850"/>
            </a:xfrm>
            <a:custGeom>
              <a:avLst/>
              <a:gdLst/>
              <a:ahLst/>
              <a:cxnLst/>
              <a:rect l="l" t="t" r="r" b="b"/>
              <a:pathLst>
                <a:path w="3594100" h="69850">
                  <a:moveTo>
                    <a:pt x="330327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3594100" y="69850"/>
                  </a:lnTo>
                  <a:lnTo>
                    <a:pt x="3594100" y="0"/>
                  </a:lnTo>
                  <a:close/>
                </a:path>
              </a:pathLst>
            </a:custGeom>
            <a:solidFill>
              <a:srgbClr val="EFF0F2"/>
            </a:solidFill>
          </p:spPr>
        </p:sp>
      </p:grpSp>
      <p:grpSp>
        <p:nvGrpSpPr>
          <p:cNvPr id="23" name="Group 23"/>
          <p:cNvGrpSpPr/>
          <p:nvPr/>
        </p:nvGrpSpPr>
        <p:grpSpPr>
          <a:xfrm rot="-10800000">
            <a:off x="10878869" y="-343695"/>
            <a:ext cx="8458729" cy="5487195"/>
            <a:chOff x="0" y="0"/>
            <a:chExt cx="11278306" cy="7316260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838729" y="0"/>
              <a:ext cx="10287000" cy="6990124"/>
              <a:chOff x="0" y="0"/>
              <a:chExt cx="10287000" cy="6990124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-6350" y="0"/>
                <a:ext cx="10299700" cy="6990124"/>
              </a:xfrm>
              <a:custGeom>
                <a:avLst/>
                <a:gdLst/>
                <a:ahLst/>
                <a:cxnLst/>
                <a:rect l="l" t="t" r="r" b="b"/>
                <a:pathLst>
                  <a:path w="10299700" h="6990124">
                    <a:moveTo>
                      <a:pt x="0" y="0"/>
                    </a:moveTo>
                    <a:lnTo>
                      <a:pt x="12700" y="0"/>
                    </a:lnTo>
                    <a:lnTo>
                      <a:pt x="12700" y="6990124"/>
                    </a:lnTo>
                    <a:lnTo>
                      <a:pt x="0" y="6990124"/>
                    </a:lnTo>
                    <a:close/>
                    <a:moveTo>
                      <a:pt x="2571750" y="0"/>
                    </a:moveTo>
                    <a:lnTo>
                      <a:pt x="2584450" y="0"/>
                    </a:lnTo>
                    <a:lnTo>
                      <a:pt x="2584450" y="6990124"/>
                    </a:lnTo>
                    <a:lnTo>
                      <a:pt x="2571750" y="6990124"/>
                    </a:lnTo>
                    <a:close/>
                    <a:moveTo>
                      <a:pt x="5143500" y="0"/>
                    </a:moveTo>
                    <a:lnTo>
                      <a:pt x="5156200" y="0"/>
                    </a:lnTo>
                    <a:lnTo>
                      <a:pt x="5156200" y="6990124"/>
                    </a:lnTo>
                    <a:lnTo>
                      <a:pt x="5143500" y="6990124"/>
                    </a:lnTo>
                    <a:close/>
                    <a:moveTo>
                      <a:pt x="7715250" y="0"/>
                    </a:moveTo>
                    <a:lnTo>
                      <a:pt x="7727950" y="0"/>
                    </a:lnTo>
                    <a:lnTo>
                      <a:pt x="7727950" y="6990124"/>
                    </a:lnTo>
                    <a:lnTo>
                      <a:pt x="7715250" y="6990124"/>
                    </a:lnTo>
                    <a:close/>
                    <a:moveTo>
                      <a:pt x="10287000" y="0"/>
                    </a:moveTo>
                    <a:lnTo>
                      <a:pt x="10299700" y="0"/>
                    </a:lnTo>
                    <a:lnTo>
                      <a:pt x="10299700" y="6990124"/>
                    </a:lnTo>
                    <a:lnTo>
                      <a:pt x="10287000" y="6990124"/>
                    </a:lnTo>
                    <a:close/>
                  </a:path>
                </a:pathLst>
              </a:custGeom>
              <a:solidFill>
                <a:srgbClr val="222222">
                  <a:alpha val="4313"/>
                </a:srgbClr>
              </a:solidFill>
            </p:spPr>
          </p:sp>
        </p:grpSp>
        <p:sp>
          <p:nvSpPr>
            <p:cNvPr id="26" name="TextBox 26"/>
            <p:cNvSpPr txBox="1"/>
            <p:nvPr/>
          </p:nvSpPr>
          <p:spPr>
            <a:xfrm>
              <a:off x="762441" y="6942499"/>
              <a:ext cx="152576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17647"/>
                    </a:srgbClr>
                  </a:solidFill>
                  <a:latin typeface="Arimo"/>
                </a:rPr>
                <a:t>0</a:t>
              </a:r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3257903" y="6942499"/>
              <a:ext cx="305153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17647"/>
                    </a:srgbClr>
                  </a:solidFill>
                  <a:latin typeface="Arimo"/>
                </a:rPr>
                <a:t>10</a:t>
              </a:r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5829653" y="6942499"/>
              <a:ext cx="305153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17647"/>
                    </a:srgbClr>
                  </a:solidFill>
                  <a:latin typeface="Arimo"/>
                </a:rPr>
                <a:t>20</a:t>
              </a:r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8401403" y="6942499"/>
              <a:ext cx="305153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17647"/>
                    </a:srgbClr>
                  </a:solidFill>
                  <a:latin typeface="Arimo"/>
                </a:rPr>
                <a:t>30</a:t>
              </a:r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10973153" y="6942499"/>
              <a:ext cx="305153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17647"/>
                    </a:srgbClr>
                  </a:solidFill>
                  <a:latin typeface="Arimo"/>
                </a:rPr>
                <a:t>40</a:t>
              </a:r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0" y="575696"/>
              <a:ext cx="838729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17647"/>
                    </a:srgbClr>
                  </a:solidFill>
                  <a:latin typeface="Arimo"/>
                </a:rPr>
                <a:t>Item 1 </a:t>
              </a:r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0" y="2381478"/>
              <a:ext cx="838729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17647"/>
                    </a:srgbClr>
                  </a:solidFill>
                  <a:latin typeface="Arimo"/>
                </a:rPr>
                <a:t>Item 2 </a:t>
              </a:r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0" y="4187260"/>
              <a:ext cx="838729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17647"/>
                    </a:srgbClr>
                  </a:solidFill>
                  <a:latin typeface="Arimo"/>
                </a:rPr>
                <a:t>Item 3 </a:t>
              </a:r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0" y="5993042"/>
              <a:ext cx="838729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17647"/>
                    </a:srgbClr>
                  </a:solidFill>
                  <a:latin typeface="Arimo"/>
                </a:rPr>
                <a:t>Item 4 </a:t>
              </a:r>
            </a:p>
          </p:txBody>
        </p:sp>
        <p:grpSp>
          <p:nvGrpSpPr>
            <p:cNvPr id="35" name="Group 35"/>
            <p:cNvGrpSpPr>
              <a:grpSpLocks noChangeAspect="1"/>
            </p:cNvGrpSpPr>
            <p:nvPr/>
          </p:nvGrpSpPr>
          <p:grpSpPr>
            <a:xfrm>
              <a:off x="838729" y="0"/>
              <a:ext cx="10287000" cy="6990124"/>
              <a:chOff x="0" y="0"/>
              <a:chExt cx="10287000" cy="6990124"/>
            </a:xfrm>
          </p:grpSpPr>
          <p:sp>
            <p:nvSpPr>
              <p:cNvPr id="36" name="Freeform 36"/>
              <p:cNvSpPr/>
              <p:nvPr/>
            </p:nvSpPr>
            <p:spPr>
              <a:xfrm>
                <a:off x="0" y="0"/>
                <a:ext cx="2578100" cy="1572778"/>
              </a:xfrm>
              <a:custGeom>
                <a:avLst/>
                <a:gdLst/>
                <a:ahLst/>
                <a:cxnLst/>
                <a:rect l="l" t="t" r="r" b="b"/>
                <a:pathLst>
                  <a:path w="2578100" h="1572778">
                    <a:moveTo>
                      <a:pt x="0" y="0"/>
                    </a:moveTo>
                    <a:lnTo>
                      <a:pt x="2452278" y="0"/>
                    </a:lnTo>
                    <a:cubicBezTo>
                      <a:pt x="2521768" y="0"/>
                      <a:pt x="2578100" y="56333"/>
                      <a:pt x="2578100" y="125822"/>
                    </a:cubicBezTo>
                    <a:lnTo>
                      <a:pt x="2578100" y="1446956"/>
                    </a:lnTo>
                    <a:cubicBezTo>
                      <a:pt x="2578100" y="1516445"/>
                      <a:pt x="2521767" y="1572778"/>
                      <a:pt x="2452278" y="1572778"/>
                    </a:cubicBezTo>
                    <a:lnTo>
                      <a:pt x="0" y="1572778"/>
                    </a:lnTo>
                    <a:close/>
                  </a:path>
                </a:pathLst>
              </a:custGeom>
              <a:solidFill>
                <a:srgbClr val="436EBE">
                  <a:alpha val="17647"/>
                </a:srgbClr>
              </a:solidFill>
            </p:spPr>
          </p:sp>
          <p:sp>
            <p:nvSpPr>
              <p:cNvPr id="37" name="Freeform 37"/>
              <p:cNvSpPr/>
              <p:nvPr/>
            </p:nvSpPr>
            <p:spPr>
              <a:xfrm>
                <a:off x="0" y="1805782"/>
                <a:ext cx="5149850" cy="1572778"/>
              </a:xfrm>
              <a:custGeom>
                <a:avLst/>
                <a:gdLst/>
                <a:ahLst/>
                <a:cxnLst/>
                <a:rect l="l" t="t" r="r" b="b"/>
                <a:pathLst>
                  <a:path w="5149850" h="1572778">
                    <a:moveTo>
                      <a:pt x="0" y="0"/>
                    </a:moveTo>
                    <a:lnTo>
                      <a:pt x="5024028" y="0"/>
                    </a:lnTo>
                    <a:cubicBezTo>
                      <a:pt x="5093517" y="0"/>
                      <a:pt x="5149850" y="56333"/>
                      <a:pt x="5149850" y="125822"/>
                    </a:cubicBezTo>
                    <a:lnTo>
                      <a:pt x="5149850" y="1446956"/>
                    </a:lnTo>
                    <a:cubicBezTo>
                      <a:pt x="5149850" y="1516445"/>
                      <a:pt x="5093517" y="1572778"/>
                      <a:pt x="5024028" y="1572778"/>
                    </a:cubicBezTo>
                    <a:lnTo>
                      <a:pt x="0" y="1572778"/>
                    </a:lnTo>
                    <a:close/>
                  </a:path>
                </a:pathLst>
              </a:custGeom>
              <a:solidFill>
                <a:srgbClr val="436EBE">
                  <a:alpha val="17647"/>
                </a:srgbClr>
              </a:solidFill>
            </p:spPr>
          </p:sp>
          <p:sp>
            <p:nvSpPr>
              <p:cNvPr id="38" name="Freeform 38"/>
              <p:cNvSpPr/>
              <p:nvPr/>
            </p:nvSpPr>
            <p:spPr>
              <a:xfrm>
                <a:off x="0" y="3611564"/>
                <a:ext cx="7721600" cy="1572778"/>
              </a:xfrm>
              <a:custGeom>
                <a:avLst/>
                <a:gdLst/>
                <a:ahLst/>
                <a:cxnLst/>
                <a:rect l="l" t="t" r="r" b="b"/>
                <a:pathLst>
                  <a:path w="7721600" h="1572778">
                    <a:moveTo>
                      <a:pt x="0" y="0"/>
                    </a:moveTo>
                    <a:lnTo>
                      <a:pt x="7595777" y="0"/>
                    </a:lnTo>
                    <a:cubicBezTo>
                      <a:pt x="7629148" y="0"/>
                      <a:pt x="7661151" y="13256"/>
                      <a:pt x="7684747" y="36852"/>
                    </a:cubicBezTo>
                    <a:cubicBezTo>
                      <a:pt x="7708343" y="60449"/>
                      <a:pt x="7721600" y="92452"/>
                      <a:pt x="7721600" y="125822"/>
                    </a:cubicBezTo>
                    <a:lnTo>
                      <a:pt x="7721600" y="1446956"/>
                    </a:lnTo>
                    <a:cubicBezTo>
                      <a:pt x="7721600" y="1480326"/>
                      <a:pt x="7708343" y="1512329"/>
                      <a:pt x="7684747" y="1535925"/>
                    </a:cubicBezTo>
                    <a:cubicBezTo>
                      <a:pt x="7661151" y="1559522"/>
                      <a:pt x="7629148" y="1572778"/>
                      <a:pt x="7595777" y="1572778"/>
                    </a:cubicBezTo>
                    <a:lnTo>
                      <a:pt x="0" y="1572778"/>
                    </a:lnTo>
                    <a:close/>
                  </a:path>
                </a:pathLst>
              </a:custGeom>
              <a:solidFill>
                <a:srgbClr val="436EBE">
                  <a:alpha val="17647"/>
                </a:srgbClr>
              </a:solidFill>
            </p:spPr>
          </p:sp>
          <p:sp>
            <p:nvSpPr>
              <p:cNvPr id="39" name="Freeform 39"/>
              <p:cNvSpPr/>
              <p:nvPr/>
            </p:nvSpPr>
            <p:spPr>
              <a:xfrm>
                <a:off x="0" y="5417346"/>
                <a:ext cx="10293350" cy="1572778"/>
              </a:xfrm>
              <a:custGeom>
                <a:avLst/>
                <a:gdLst/>
                <a:ahLst/>
                <a:cxnLst/>
                <a:rect l="l" t="t" r="r" b="b"/>
                <a:pathLst>
                  <a:path w="10293350" h="1572778">
                    <a:moveTo>
                      <a:pt x="0" y="0"/>
                    </a:moveTo>
                    <a:lnTo>
                      <a:pt x="10167527" y="0"/>
                    </a:lnTo>
                    <a:cubicBezTo>
                      <a:pt x="10200898" y="0"/>
                      <a:pt x="10232901" y="13256"/>
                      <a:pt x="10256497" y="36852"/>
                    </a:cubicBezTo>
                    <a:cubicBezTo>
                      <a:pt x="10280093" y="60449"/>
                      <a:pt x="10293350" y="92452"/>
                      <a:pt x="10293350" y="125822"/>
                    </a:cubicBezTo>
                    <a:lnTo>
                      <a:pt x="10293350" y="1446956"/>
                    </a:lnTo>
                    <a:cubicBezTo>
                      <a:pt x="10293350" y="1516445"/>
                      <a:pt x="10237017" y="1572778"/>
                      <a:pt x="10167527" y="1572778"/>
                    </a:cubicBezTo>
                    <a:lnTo>
                      <a:pt x="0" y="1572778"/>
                    </a:lnTo>
                    <a:close/>
                  </a:path>
                </a:pathLst>
              </a:custGeom>
              <a:solidFill>
                <a:srgbClr val="436EBE">
                  <a:alpha val="17647"/>
                </a:srgbClr>
              </a:solidFill>
            </p:spPr>
          </p:sp>
        </p:grpSp>
      </p:grpSp>
      <p:grpSp>
        <p:nvGrpSpPr>
          <p:cNvPr id="40" name="Group 40"/>
          <p:cNvGrpSpPr/>
          <p:nvPr/>
        </p:nvGrpSpPr>
        <p:grpSpPr>
          <a:xfrm rot="-8916969">
            <a:off x="9269995" y="1373723"/>
            <a:ext cx="4521494" cy="718965"/>
            <a:chOff x="0" y="0"/>
            <a:chExt cx="3594100" cy="571500"/>
          </a:xfrm>
        </p:grpSpPr>
        <p:sp>
          <p:nvSpPr>
            <p:cNvPr id="41" name="Freeform 41"/>
            <p:cNvSpPr/>
            <p:nvPr/>
          </p:nvSpPr>
          <p:spPr>
            <a:xfrm>
              <a:off x="0" y="255270"/>
              <a:ext cx="3594100" cy="69850"/>
            </a:xfrm>
            <a:custGeom>
              <a:avLst/>
              <a:gdLst/>
              <a:ahLst/>
              <a:cxnLst/>
              <a:rect l="l" t="t" r="r" b="b"/>
              <a:pathLst>
                <a:path w="3594100" h="69850">
                  <a:moveTo>
                    <a:pt x="330327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3594100" y="69850"/>
                  </a:lnTo>
                  <a:lnTo>
                    <a:pt x="3594100" y="0"/>
                  </a:lnTo>
                  <a:close/>
                </a:path>
              </a:pathLst>
            </a:custGeom>
            <a:solidFill>
              <a:srgbClr val="EFF0F2"/>
            </a:solidFill>
          </p:spPr>
        </p:sp>
      </p:grpSp>
      <p:pic>
        <p:nvPicPr>
          <p:cNvPr id="42" name="Picture 4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7353578" y="248990"/>
            <a:ext cx="3141373" cy="2593914"/>
          </a:xfrm>
          <a:prstGeom prst="rect">
            <a:avLst/>
          </a:prstGeom>
        </p:spPr>
      </p:pic>
      <p:grpSp>
        <p:nvGrpSpPr>
          <p:cNvPr id="43" name="Group 43"/>
          <p:cNvGrpSpPr/>
          <p:nvPr/>
        </p:nvGrpSpPr>
        <p:grpSpPr>
          <a:xfrm rot="8100000">
            <a:off x="8618122" y="3510860"/>
            <a:ext cx="4521494" cy="718965"/>
            <a:chOff x="0" y="0"/>
            <a:chExt cx="3594100" cy="571500"/>
          </a:xfrm>
        </p:grpSpPr>
        <p:sp>
          <p:nvSpPr>
            <p:cNvPr id="44" name="Freeform 44"/>
            <p:cNvSpPr/>
            <p:nvPr/>
          </p:nvSpPr>
          <p:spPr>
            <a:xfrm>
              <a:off x="0" y="255270"/>
              <a:ext cx="3594100" cy="69850"/>
            </a:xfrm>
            <a:custGeom>
              <a:avLst/>
              <a:gdLst/>
              <a:ahLst/>
              <a:cxnLst/>
              <a:rect l="l" t="t" r="r" b="b"/>
              <a:pathLst>
                <a:path w="3594100" h="69850">
                  <a:moveTo>
                    <a:pt x="330327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3594100" y="69850"/>
                  </a:lnTo>
                  <a:lnTo>
                    <a:pt x="3594100" y="0"/>
                  </a:lnTo>
                  <a:close/>
                </a:path>
              </a:pathLst>
            </a:custGeom>
            <a:solidFill>
              <a:srgbClr val="EFF0F2"/>
            </a:solidFill>
          </p:spPr>
        </p:sp>
      </p:grpSp>
      <p:grpSp>
        <p:nvGrpSpPr>
          <p:cNvPr id="45" name="Group 45"/>
          <p:cNvGrpSpPr/>
          <p:nvPr/>
        </p:nvGrpSpPr>
        <p:grpSpPr>
          <a:xfrm rot="2137357">
            <a:off x="4718266" y="3510860"/>
            <a:ext cx="4521494" cy="718965"/>
            <a:chOff x="0" y="0"/>
            <a:chExt cx="3594100" cy="571500"/>
          </a:xfrm>
        </p:grpSpPr>
        <p:sp>
          <p:nvSpPr>
            <p:cNvPr id="46" name="Freeform 46"/>
            <p:cNvSpPr/>
            <p:nvPr/>
          </p:nvSpPr>
          <p:spPr>
            <a:xfrm>
              <a:off x="0" y="255270"/>
              <a:ext cx="3594100" cy="69850"/>
            </a:xfrm>
            <a:custGeom>
              <a:avLst/>
              <a:gdLst/>
              <a:ahLst/>
              <a:cxnLst/>
              <a:rect l="l" t="t" r="r" b="b"/>
              <a:pathLst>
                <a:path w="3594100" h="69850">
                  <a:moveTo>
                    <a:pt x="330327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3594100" y="69850"/>
                  </a:lnTo>
                  <a:lnTo>
                    <a:pt x="3594100" y="0"/>
                  </a:lnTo>
                  <a:close/>
                </a:path>
              </a:pathLst>
            </a:custGeom>
            <a:solidFill>
              <a:srgbClr val="EFF0F2"/>
            </a:solidFill>
          </p:spPr>
        </p:sp>
      </p:grpSp>
      <p:pic>
        <p:nvPicPr>
          <p:cNvPr id="47" name="Picture 47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7553628" y="3034422"/>
            <a:ext cx="2741273" cy="2802531"/>
          </a:xfrm>
          <a:prstGeom prst="rect">
            <a:avLst/>
          </a:prstGeom>
        </p:spPr>
      </p:pic>
      <p:grpSp>
        <p:nvGrpSpPr>
          <p:cNvPr id="48" name="Group 48"/>
          <p:cNvGrpSpPr/>
          <p:nvPr/>
        </p:nvGrpSpPr>
        <p:grpSpPr>
          <a:xfrm rot="-7156727">
            <a:off x="3058027" y="5147596"/>
            <a:ext cx="4521494" cy="718965"/>
            <a:chOff x="0" y="0"/>
            <a:chExt cx="3594100" cy="571500"/>
          </a:xfrm>
        </p:grpSpPr>
        <p:sp>
          <p:nvSpPr>
            <p:cNvPr id="49" name="Freeform 49"/>
            <p:cNvSpPr/>
            <p:nvPr/>
          </p:nvSpPr>
          <p:spPr>
            <a:xfrm>
              <a:off x="0" y="255270"/>
              <a:ext cx="3594100" cy="69850"/>
            </a:xfrm>
            <a:custGeom>
              <a:avLst/>
              <a:gdLst/>
              <a:ahLst/>
              <a:cxnLst/>
              <a:rect l="l" t="t" r="r" b="b"/>
              <a:pathLst>
                <a:path w="3594100" h="69850">
                  <a:moveTo>
                    <a:pt x="330327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3594100" y="69850"/>
                  </a:lnTo>
                  <a:lnTo>
                    <a:pt x="3594100" y="0"/>
                  </a:lnTo>
                  <a:close/>
                </a:path>
              </a:pathLst>
            </a:custGeom>
            <a:solidFill>
              <a:srgbClr val="EFF0F2"/>
            </a:solidFill>
          </p:spPr>
        </p:sp>
      </p:grpSp>
      <p:grpSp>
        <p:nvGrpSpPr>
          <p:cNvPr id="50" name="Group 50"/>
          <p:cNvGrpSpPr/>
          <p:nvPr/>
        </p:nvGrpSpPr>
        <p:grpSpPr>
          <a:xfrm rot="-8563611">
            <a:off x="9940405" y="8524802"/>
            <a:ext cx="2550543" cy="713101"/>
            <a:chOff x="0" y="0"/>
            <a:chExt cx="2044079" cy="571500"/>
          </a:xfrm>
        </p:grpSpPr>
        <p:sp>
          <p:nvSpPr>
            <p:cNvPr id="51" name="Freeform 51"/>
            <p:cNvSpPr/>
            <p:nvPr/>
          </p:nvSpPr>
          <p:spPr>
            <a:xfrm>
              <a:off x="0" y="255270"/>
              <a:ext cx="2044079" cy="69850"/>
            </a:xfrm>
            <a:custGeom>
              <a:avLst/>
              <a:gdLst/>
              <a:ahLst/>
              <a:cxnLst/>
              <a:rect l="l" t="t" r="r" b="b"/>
              <a:pathLst>
                <a:path w="2044079" h="69850">
                  <a:moveTo>
                    <a:pt x="1753249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2044079" y="69850"/>
                  </a:lnTo>
                  <a:lnTo>
                    <a:pt x="2044079" y="0"/>
                  </a:lnTo>
                  <a:close/>
                </a:path>
              </a:pathLst>
            </a:custGeom>
            <a:solidFill>
              <a:srgbClr val="EFF0F2"/>
            </a:solidFill>
          </p:spPr>
        </p:sp>
      </p:grpSp>
      <p:grpSp>
        <p:nvGrpSpPr>
          <p:cNvPr id="52" name="Group 52"/>
          <p:cNvGrpSpPr/>
          <p:nvPr/>
        </p:nvGrpSpPr>
        <p:grpSpPr>
          <a:xfrm rot="4944366">
            <a:off x="4357645" y="2947599"/>
            <a:ext cx="5782433" cy="5778707"/>
            <a:chOff x="0" y="0"/>
            <a:chExt cx="7709911" cy="7704943"/>
          </a:xfrm>
        </p:grpSpPr>
        <p:grpSp>
          <p:nvGrpSpPr>
            <p:cNvPr id="53" name="Group 53"/>
            <p:cNvGrpSpPr/>
            <p:nvPr/>
          </p:nvGrpSpPr>
          <p:grpSpPr>
            <a:xfrm rot="-2700000">
              <a:off x="2225206" y="1991066"/>
              <a:ext cx="6028658" cy="958621"/>
              <a:chOff x="0" y="0"/>
              <a:chExt cx="3594100" cy="571500"/>
            </a:xfrm>
          </p:grpSpPr>
          <p:sp>
            <p:nvSpPr>
              <p:cNvPr id="54" name="Freeform 54"/>
              <p:cNvSpPr/>
              <p:nvPr/>
            </p:nvSpPr>
            <p:spPr>
              <a:xfrm>
                <a:off x="0" y="255270"/>
                <a:ext cx="3594100" cy="69850"/>
              </a:xfrm>
              <a:custGeom>
                <a:avLst/>
                <a:gdLst/>
                <a:ahLst/>
                <a:cxnLst/>
                <a:rect l="l" t="t" r="r" b="b"/>
                <a:pathLst>
                  <a:path w="3594100" h="69850">
                    <a:moveTo>
                      <a:pt x="3303270" y="0"/>
                    </a:moveTo>
                    <a:lnTo>
                      <a:pt x="0" y="0"/>
                    </a:lnTo>
                    <a:lnTo>
                      <a:pt x="0" y="69850"/>
                    </a:lnTo>
                    <a:lnTo>
                      <a:pt x="3594100" y="69850"/>
                    </a:lnTo>
                    <a:lnTo>
                      <a:pt x="3594100" y="0"/>
                    </a:lnTo>
                    <a:close/>
                  </a:path>
                </a:pathLst>
              </a:custGeom>
              <a:solidFill>
                <a:srgbClr val="EFF0F2"/>
              </a:solidFill>
            </p:spPr>
          </p:sp>
        </p:grpSp>
        <p:grpSp>
          <p:nvGrpSpPr>
            <p:cNvPr id="55" name="Group 55"/>
            <p:cNvGrpSpPr/>
            <p:nvPr/>
          </p:nvGrpSpPr>
          <p:grpSpPr>
            <a:xfrm rot="-2700000">
              <a:off x="-543953" y="4755256"/>
              <a:ext cx="6028658" cy="958621"/>
              <a:chOff x="0" y="0"/>
              <a:chExt cx="3594100" cy="571500"/>
            </a:xfrm>
          </p:grpSpPr>
          <p:sp>
            <p:nvSpPr>
              <p:cNvPr id="56" name="Freeform 56"/>
              <p:cNvSpPr/>
              <p:nvPr/>
            </p:nvSpPr>
            <p:spPr>
              <a:xfrm>
                <a:off x="0" y="255270"/>
                <a:ext cx="3594100" cy="69850"/>
              </a:xfrm>
              <a:custGeom>
                <a:avLst/>
                <a:gdLst/>
                <a:ahLst/>
                <a:cxnLst/>
                <a:rect l="l" t="t" r="r" b="b"/>
                <a:pathLst>
                  <a:path w="3594100" h="69850">
                    <a:moveTo>
                      <a:pt x="3303270" y="0"/>
                    </a:moveTo>
                    <a:lnTo>
                      <a:pt x="0" y="0"/>
                    </a:lnTo>
                    <a:lnTo>
                      <a:pt x="0" y="69850"/>
                    </a:lnTo>
                    <a:lnTo>
                      <a:pt x="3594100" y="69850"/>
                    </a:lnTo>
                    <a:lnTo>
                      <a:pt x="3594100" y="0"/>
                    </a:lnTo>
                    <a:close/>
                  </a:path>
                </a:pathLst>
              </a:custGeom>
              <a:solidFill>
                <a:srgbClr val="EFF0F2"/>
              </a:solidFill>
            </p:spPr>
          </p:sp>
        </p:grpSp>
      </p:grpSp>
      <p:grpSp>
        <p:nvGrpSpPr>
          <p:cNvPr id="57" name="Group 57"/>
          <p:cNvGrpSpPr>
            <a:grpSpLocks noChangeAspect="1"/>
          </p:cNvGrpSpPr>
          <p:nvPr/>
        </p:nvGrpSpPr>
        <p:grpSpPr>
          <a:xfrm>
            <a:off x="-3086100" y="-2097239"/>
            <a:ext cx="8229600" cy="8229600"/>
            <a:chOff x="0" y="0"/>
            <a:chExt cx="6355080" cy="6355080"/>
          </a:xfrm>
        </p:grpSpPr>
        <p:sp>
          <p:nvSpPr>
            <p:cNvPr id="58" name="Freeform 58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5CE1E6">
                <a:alpha val="18823"/>
              </a:srgbClr>
            </a:solidFill>
          </p:spPr>
        </p:sp>
      </p:grpSp>
      <p:pic>
        <p:nvPicPr>
          <p:cNvPr id="59" name="Picture 59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984474" y="2121942"/>
            <a:ext cx="4413689" cy="1441922"/>
          </a:xfrm>
          <a:prstGeom prst="rect">
            <a:avLst/>
          </a:prstGeom>
        </p:spPr>
      </p:pic>
      <p:grpSp>
        <p:nvGrpSpPr>
          <p:cNvPr id="60" name="Group 60"/>
          <p:cNvGrpSpPr/>
          <p:nvPr/>
        </p:nvGrpSpPr>
        <p:grpSpPr>
          <a:xfrm rot="7096132">
            <a:off x="10470904" y="5672233"/>
            <a:ext cx="4521494" cy="718965"/>
            <a:chOff x="0" y="0"/>
            <a:chExt cx="3594100" cy="571500"/>
          </a:xfrm>
        </p:grpSpPr>
        <p:sp>
          <p:nvSpPr>
            <p:cNvPr id="61" name="Freeform 61"/>
            <p:cNvSpPr/>
            <p:nvPr/>
          </p:nvSpPr>
          <p:spPr>
            <a:xfrm>
              <a:off x="0" y="255270"/>
              <a:ext cx="3594100" cy="69850"/>
            </a:xfrm>
            <a:custGeom>
              <a:avLst/>
              <a:gdLst/>
              <a:ahLst/>
              <a:cxnLst/>
              <a:rect l="l" t="t" r="r" b="b"/>
              <a:pathLst>
                <a:path w="3594100" h="69850">
                  <a:moveTo>
                    <a:pt x="330327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3594100" y="69850"/>
                  </a:lnTo>
                  <a:lnTo>
                    <a:pt x="3594100" y="0"/>
                  </a:lnTo>
                  <a:close/>
                </a:path>
              </a:pathLst>
            </a:custGeom>
            <a:solidFill>
              <a:srgbClr val="EFF0F2"/>
            </a:solidFill>
          </p:spPr>
        </p:sp>
      </p:grpSp>
      <p:grpSp>
        <p:nvGrpSpPr>
          <p:cNvPr id="62" name="Group 62"/>
          <p:cNvGrpSpPr/>
          <p:nvPr/>
        </p:nvGrpSpPr>
        <p:grpSpPr>
          <a:xfrm>
            <a:off x="7291218" y="3433936"/>
            <a:ext cx="5782433" cy="5778707"/>
            <a:chOff x="0" y="0"/>
            <a:chExt cx="7709911" cy="7704943"/>
          </a:xfrm>
        </p:grpSpPr>
        <p:grpSp>
          <p:nvGrpSpPr>
            <p:cNvPr id="63" name="Group 63"/>
            <p:cNvGrpSpPr/>
            <p:nvPr/>
          </p:nvGrpSpPr>
          <p:grpSpPr>
            <a:xfrm rot="-2700000">
              <a:off x="2225206" y="1991066"/>
              <a:ext cx="6028658" cy="958621"/>
              <a:chOff x="0" y="0"/>
              <a:chExt cx="3594100" cy="571500"/>
            </a:xfrm>
          </p:grpSpPr>
          <p:sp>
            <p:nvSpPr>
              <p:cNvPr id="64" name="Freeform 64"/>
              <p:cNvSpPr/>
              <p:nvPr/>
            </p:nvSpPr>
            <p:spPr>
              <a:xfrm>
                <a:off x="0" y="255270"/>
                <a:ext cx="3594100" cy="69850"/>
              </a:xfrm>
              <a:custGeom>
                <a:avLst/>
                <a:gdLst/>
                <a:ahLst/>
                <a:cxnLst/>
                <a:rect l="l" t="t" r="r" b="b"/>
                <a:pathLst>
                  <a:path w="3594100" h="69850">
                    <a:moveTo>
                      <a:pt x="3303270" y="0"/>
                    </a:moveTo>
                    <a:lnTo>
                      <a:pt x="0" y="0"/>
                    </a:lnTo>
                    <a:lnTo>
                      <a:pt x="0" y="69850"/>
                    </a:lnTo>
                    <a:lnTo>
                      <a:pt x="3594100" y="69850"/>
                    </a:lnTo>
                    <a:lnTo>
                      <a:pt x="3594100" y="0"/>
                    </a:lnTo>
                    <a:close/>
                  </a:path>
                </a:pathLst>
              </a:custGeom>
              <a:solidFill>
                <a:srgbClr val="EFF0F2"/>
              </a:solidFill>
            </p:spPr>
          </p:sp>
        </p:grpSp>
        <p:grpSp>
          <p:nvGrpSpPr>
            <p:cNvPr id="65" name="Group 65"/>
            <p:cNvGrpSpPr/>
            <p:nvPr/>
          </p:nvGrpSpPr>
          <p:grpSpPr>
            <a:xfrm rot="-2700000">
              <a:off x="-543953" y="4755256"/>
              <a:ext cx="6028658" cy="958621"/>
              <a:chOff x="0" y="0"/>
              <a:chExt cx="3594100" cy="571500"/>
            </a:xfrm>
          </p:grpSpPr>
          <p:sp>
            <p:nvSpPr>
              <p:cNvPr id="66" name="Freeform 66"/>
              <p:cNvSpPr/>
              <p:nvPr/>
            </p:nvSpPr>
            <p:spPr>
              <a:xfrm>
                <a:off x="0" y="255270"/>
                <a:ext cx="3594100" cy="69850"/>
              </a:xfrm>
              <a:custGeom>
                <a:avLst/>
                <a:gdLst/>
                <a:ahLst/>
                <a:cxnLst/>
                <a:rect l="l" t="t" r="r" b="b"/>
                <a:pathLst>
                  <a:path w="3594100" h="69850">
                    <a:moveTo>
                      <a:pt x="3303270" y="0"/>
                    </a:moveTo>
                    <a:lnTo>
                      <a:pt x="0" y="0"/>
                    </a:lnTo>
                    <a:lnTo>
                      <a:pt x="0" y="69850"/>
                    </a:lnTo>
                    <a:lnTo>
                      <a:pt x="3594100" y="69850"/>
                    </a:lnTo>
                    <a:lnTo>
                      <a:pt x="3594100" y="0"/>
                    </a:lnTo>
                    <a:close/>
                  </a:path>
                </a:pathLst>
              </a:custGeom>
              <a:solidFill>
                <a:srgbClr val="EFF0F2"/>
              </a:solidFill>
            </p:spPr>
          </p:sp>
        </p:grpSp>
      </p:grpSp>
      <p:pic>
        <p:nvPicPr>
          <p:cNvPr id="67" name="Picture 67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1497186" y="1714500"/>
            <a:ext cx="4657214" cy="2411771"/>
          </a:xfrm>
          <a:prstGeom prst="rect">
            <a:avLst/>
          </a:prstGeom>
        </p:spPr>
      </p:pic>
      <p:pic>
        <p:nvPicPr>
          <p:cNvPr id="68" name="Picture 68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4191319" y="7174708"/>
            <a:ext cx="3658297" cy="2762697"/>
          </a:xfrm>
          <a:prstGeom prst="rect">
            <a:avLst/>
          </a:prstGeom>
        </p:spPr>
      </p:pic>
      <p:grpSp>
        <p:nvGrpSpPr>
          <p:cNvPr id="69" name="Group 69"/>
          <p:cNvGrpSpPr>
            <a:grpSpLocks noChangeAspect="1"/>
          </p:cNvGrpSpPr>
          <p:nvPr/>
        </p:nvGrpSpPr>
        <p:grpSpPr>
          <a:xfrm>
            <a:off x="14118972" y="4514026"/>
            <a:ext cx="7955881" cy="7955881"/>
            <a:chOff x="0" y="0"/>
            <a:chExt cx="6355080" cy="6355080"/>
          </a:xfrm>
        </p:grpSpPr>
        <p:sp>
          <p:nvSpPr>
            <p:cNvPr id="70" name="Freeform 70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23BBEA">
                <a:alpha val="16862"/>
              </a:srgbClr>
            </a:solidFill>
          </p:spPr>
        </p:sp>
      </p:grpSp>
      <p:pic>
        <p:nvPicPr>
          <p:cNvPr id="71" name="Picture 71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0494951" y="6692119"/>
            <a:ext cx="5092238" cy="3421348"/>
          </a:xfrm>
          <a:prstGeom prst="rect">
            <a:avLst/>
          </a:prstGeom>
        </p:spPr>
      </p:pic>
      <p:sp>
        <p:nvSpPr>
          <p:cNvPr id="72" name="TextBox 72"/>
          <p:cNvSpPr txBox="1"/>
          <p:nvPr/>
        </p:nvSpPr>
        <p:spPr>
          <a:xfrm>
            <a:off x="11215676" y="463338"/>
            <a:ext cx="6146494" cy="5653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20"/>
              </a:lnSpc>
            </a:pPr>
            <a:r>
              <a:rPr lang="en-US" sz="3400" b="0" i="0" spc="272">
                <a:solidFill>
                  <a:srgbClr val="FBF1EF"/>
                </a:solidFill>
                <a:latin typeface="Anonymous Pro"/>
              </a:rPr>
              <a:t>DIAGRAMA DE CLASSE</a:t>
            </a:r>
          </a:p>
        </p:txBody>
      </p:sp>
    </p:spTree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l="1823" t="10181" r="1440" b="9797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4067144" y="0"/>
            <a:ext cx="9714240" cy="9714240"/>
            <a:chOff x="0" y="0"/>
            <a:chExt cx="2787650" cy="278765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87650" cy="2787650"/>
            </a:xfrm>
            <a:custGeom>
              <a:avLst/>
              <a:gdLst/>
              <a:ahLst/>
              <a:cxnLst/>
              <a:rect l="l" t="t" r="r" b="b"/>
              <a:pathLst>
                <a:path w="2787650" h="2787650">
                  <a:moveTo>
                    <a:pt x="81280" y="1861820"/>
                  </a:moveTo>
                  <a:cubicBezTo>
                    <a:pt x="73660" y="1841500"/>
                    <a:pt x="67310" y="1819910"/>
                    <a:pt x="60960" y="1799590"/>
                  </a:cubicBezTo>
                  <a:lnTo>
                    <a:pt x="1800860" y="59690"/>
                  </a:lnTo>
                  <a:cubicBezTo>
                    <a:pt x="1821180" y="66040"/>
                    <a:pt x="1842770" y="72390"/>
                    <a:pt x="1863090" y="80010"/>
                  </a:cubicBezTo>
                  <a:lnTo>
                    <a:pt x="81280" y="1861820"/>
                  </a:lnTo>
                  <a:close/>
                  <a:moveTo>
                    <a:pt x="1597660" y="15240"/>
                  </a:moveTo>
                  <a:cubicBezTo>
                    <a:pt x="1573530" y="11430"/>
                    <a:pt x="1548130" y="8890"/>
                    <a:pt x="1524000" y="6350"/>
                  </a:cubicBezTo>
                  <a:lnTo>
                    <a:pt x="6350" y="1524000"/>
                  </a:lnTo>
                  <a:cubicBezTo>
                    <a:pt x="8890" y="1548130"/>
                    <a:pt x="11430" y="1573530"/>
                    <a:pt x="15240" y="1597660"/>
                  </a:cubicBezTo>
                  <a:lnTo>
                    <a:pt x="1597660" y="15240"/>
                  </a:lnTo>
                  <a:close/>
                  <a:moveTo>
                    <a:pt x="2189480" y="248920"/>
                  </a:moveTo>
                  <a:cubicBezTo>
                    <a:pt x="2172970" y="237490"/>
                    <a:pt x="2156460" y="226060"/>
                    <a:pt x="2139950" y="215900"/>
                  </a:cubicBezTo>
                  <a:lnTo>
                    <a:pt x="215900" y="2139950"/>
                  </a:lnTo>
                  <a:cubicBezTo>
                    <a:pt x="226060" y="2156460"/>
                    <a:pt x="237490" y="2172970"/>
                    <a:pt x="248920" y="2189480"/>
                  </a:cubicBezTo>
                  <a:lnTo>
                    <a:pt x="2189480" y="248920"/>
                  </a:lnTo>
                  <a:close/>
                  <a:moveTo>
                    <a:pt x="1979930" y="128270"/>
                  </a:moveTo>
                  <a:cubicBezTo>
                    <a:pt x="1960880" y="119380"/>
                    <a:pt x="1941830" y="110490"/>
                    <a:pt x="1922780" y="102870"/>
                  </a:cubicBezTo>
                  <a:lnTo>
                    <a:pt x="104140" y="1921510"/>
                  </a:lnTo>
                  <a:cubicBezTo>
                    <a:pt x="111760" y="1940560"/>
                    <a:pt x="120650" y="1959610"/>
                    <a:pt x="129540" y="1978660"/>
                  </a:cubicBezTo>
                  <a:lnTo>
                    <a:pt x="1979930" y="128270"/>
                  </a:lnTo>
                  <a:close/>
                  <a:moveTo>
                    <a:pt x="2087880" y="185420"/>
                  </a:moveTo>
                  <a:cubicBezTo>
                    <a:pt x="2070100" y="175260"/>
                    <a:pt x="2052320" y="165100"/>
                    <a:pt x="2034540" y="156210"/>
                  </a:cubicBezTo>
                  <a:lnTo>
                    <a:pt x="154940" y="2035810"/>
                  </a:lnTo>
                  <a:cubicBezTo>
                    <a:pt x="163830" y="2053590"/>
                    <a:pt x="173990" y="2071370"/>
                    <a:pt x="184150" y="2089150"/>
                  </a:cubicBezTo>
                  <a:lnTo>
                    <a:pt x="2087880" y="185420"/>
                  </a:lnTo>
                  <a:close/>
                  <a:moveTo>
                    <a:pt x="834390" y="116840"/>
                  </a:moveTo>
                  <a:cubicBezTo>
                    <a:pt x="774700" y="143510"/>
                    <a:pt x="716280" y="173990"/>
                    <a:pt x="660400" y="208280"/>
                  </a:cubicBezTo>
                  <a:lnTo>
                    <a:pt x="208280" y="660400"/>
                  </a:lnTo>
                  <a:cubicBezTo>
                    <a:pt x="172720" y="716280"/>
                    <a:pt x="142240" y="774700"/>
                    <a:pt x="116840" y="834390"/>
                  </a:cubicBezTo>
                  <a:lnTo>
                    <a:pt x="834390" y="116840"/>
                  </a:lnTo>
                  <a:close/>
                  <a:moveTo>
                    <a:pt x="1363980" y="0"/>
                  </a:moveTo>
                  <a:lnTo>
                    <a:pt x="0" y="1363980"/>
                  </a:lnTo>
                  <a:cubicBezTo>
                    <a:pt x="0" y="1391920"/>
                    <a:pt x="0" y="1418590"/>
                    <a:pt x="1270" y="1446530"/>
                  </a:cubicBezTo>
                  <a:lnTo>
                    <a:pt x="1445260" y="1270"/>
                  </a:lnTo>
                  <a:cubicBezTo>
                    <a:pt x="1418590" y="0"/>
                    <a:pt x="1390650" y="0"/>
                    <a:pt x="1363980" y="0"/>
                  </a:cubicBezTo>
                  <a:close/>
                  <a:moveTo>
                    <a:pt x="2787650" y="1386840"/>
                  </a:moveTo>
                  <a:lnTo>
                    <a:pt x="1386840" y="2787650"/>
                  </a:lnTo>
                  <a:cubicBezTo>
                    <a:pt x="1414780" y="2787650"/>
                    <a:pt x="1443990" y="2787650"/>
                    <a:pt x="1471930" y="2785110"/>
                  </a:cubicBezTo>
                  <a:lnTo>
                    <a:pt x="2785110" y="1471930"/>
                  </a:lnTo>
                  <a:cubicBezTo>
                    <a:pt x="2786380" y="1443990"/>
                    <a:pt x="2787650" y="1414780"/>
                    <a:pt x="2787650" y="1386840"/>
                  </a:cubicBezTo>
                  <a:close/>
                  <a:moveTo>
                    <a:pt x="2283460" y="321310"/>
                  </a:moveTo>
                  <a:cubicBezTo>
                    <a:pt x="2268220" y="308610"/>
                    <a:pt x="2252980" y="295910"/>
                    <a:pt x="2237740" y="284480"/>
                  </a:cubicBezTo>
                  <a:lnTo>
                    <a:pt x="284480" y="2237740"/>
                  </a:lnTo>
                  <a:cubicBezTo>
                    <a:pt x="295910" y="2252980"/>
                    <a:pt x="308610" y="2268220"/>
                    <a:pt x="321310" y="2283460"/>
                  </a:cubicBezTo>
                  <a:lnTo>
                    <a:pt x="2283460" y="321310"/>
                  </a:lnTo>
                  <a:close/>
                  <a:moveTo>
                    <a:pt x="1276350" y="5080"/>
                  </a:moveTo>
                  <a:cubicBezTo>
                    <a:pt x="1244600" y="7620"/>
                    <a:pt x="1214120" y="11430"/>
                    <a:pt x="1182370" y="16510"/>
                  </a:cubicBezTo>
                  <a:lnTo>
                    <a:pt x="16510" y="1182370"/>
                  </a:lnTo>
                  <a:cubicBezTo>
                    <a:pt x="11430" y="1214120"/>
                    <a:pt x="7620" y="1244600"/>
                    <a:pt x="5080" y="1276350"/>
                  </a:cubicBezTo>
                  <a:lnTo>
                    <a:pt x="1276350" y="5080"/>
                  </a:lnTo>
                  <a:close/>
                  <a:moveTo>
                    <a:pt x="1080770" y="35560"/>
                  </a:moveTo>
                  <a:cubicBezTo>
                    <a:pt x="1042670" y="44450"/>
                    <a:pt x="1004570" y="54610"/>
                    <a:pt x="966470" y="67310"/>
                  </a:cubicBezTo>
                  <a:lnTo>
                    <a:pt x="66040" y="966470"/>
                  </a:lnTo>
                  <a:cubicBezTo>
                    <a:pt x="54610" y="1004570"/>
                    <a:pt x="43180" y="1041400"/>
                    <a:pt x="34290" y="1080770"/>
                  </a:cubicBezTo>
                  <a:lnTo>
                    <a:pt x="1080770" y="35560"/>
                  </a:lnTo>
                  <a:close/>
                  <a:moveTo>
                    <a:pt x="1734820" y="41910"/>
                  </a:moveTo>
                  <a:cubicBezTo>
                    <a:pt x="1711960" y="36830"/>
                    <a:pt x="1690370" y="31750"/>
                    <a:pt x="1667510" y="26670"/>
                  </a:cubicBezTo>
                  <a:lnTo>
                    <a:pt x="26670" y="1667510"/>
                  </a:lnTo>
                  <a:cubicBezTo>
                    <a:pt x="31750" y="1690370"/>
                    <a:pt x="36830" y="1711960"/>
                    <a:pt x="41910" y="1734820"/>
                  </a:cubicBezTo>
                  <a:lnTo>
                    <a:pt x="1734820" y="41910"/>
                  </a:lnTo>
                  <a:close/>
                  <a:moveTo>
                    <a:pt x="2762250" y="1659890"/>
                  </a:moveTo>
                  <a:cubicBezTo>
                    <a:pt x="2768600" y="1626870"/>
                    <a:pt x="2773680" y="1595120"/>
                    <a:pt x="2777490" y="1562100"/>
                  </a:cubicBezTo>
                  <a:lnTo>
                    <a:pt x="1562100" y="2777490"/>
                  </a:lnTo>
                  <a:cubicBezTo>
                    <a:pt x="1595120" y="2773680"/>
                    <a:pt x="1628140" y="2768600"/>
                    <a:pt x="1659890" y="2762250"/>
                  </a:cubicBezTo>
                  <a:lnTo>
                    <a:pt x="2762250" y="1659890"/>
                  </a:lnTo>
                  <a:close/>
                  <a:moveTo>
                    <a:pt x="2785110" y="1306830"/>
                  </a:moveTo>
                  <a:cubicBezTo>
                    <a:pt x="2783840" y="1281430"/>
                    <a:pt x="2781300" y="1256030"/>
                    <a:pt x="2778760" y="1230630"/>
                  </a:cubicBezTo>
                  <a:lnTo>
                    <a:pt x="1230630" y="2777490"/>
                  </a:lnTo>
                  <a:cubicBezTo>
                    <a:pt x="1256030" y="2780030"/>
                    <a:pt x="1281430" y="2782570"/>
                    <a:pt x="1306830" y="2783840"/>
                  </a:cubicBezTo>
                  <a:lnTo>
                    <a:pt x="2785110" y="1306830"/>
                  </a:lnTo>
                  <a:close/>
                  <a:moveTo>
                    <a:pt x="2767330" y="1158240"/>
                  </a:moveTo>
                  <a:cubicBezTo>
                    <a:pt x="2763520" y="1135380"/>
                    <a:pt x="2758440" y="1112520"/>
                    <a:pt x="2753360" y="1089660"/>
                  </a:cubicBezTo>
                  <a:lnTo>
                    <a:pt x="1088390" y="2753360"/>
                  </a:lnTo>
                  <a:cubicBezTo>
                    <a:pt x="1111250" y="2758440"/>
                    <a:pt x="1134110" y="2763520"/>
                    <a:pt x="1156970" y="2767330"/>
                  </a:cubicBezTo>
                  <a:lnTo>
                    <a:pt x="2767330" y="1158240"/>
                  </a:lnTo>
                  <a:close/>
                  <a:moveTo>
                    <a:pt x="2369820" y="398780"/>
                  </a:moveTo>
                  <a:cubicBezTo>
                    <a:pt x="2355850" y="384810"/>
                    <a:pt x="2341880" y="372110"/>
                    <a:pt x="2327910" y="358140"/>
                  </a:cubicBezTo>
                  <a:lnTo>
                    <a:pt x="359410" y="2326640"/>
                  </a:lnTo>
                  <a:cubicBezTo>
                    <a:pt x="372110" y="2340610"/>
                    <a:pt x="386080" y="2354580"/>
                    <a:pt x="400050" y="2368550"/>
                  </a:cubicBezTo>
                  <a:lnTo>
                    <a:pt x="2369820" y="398780"/>
                  </a:lnTo>
                  <a:close/>
                  <a:moveTo>
                    <a:pt x="2451100" y="2301240"/>
                  </a:moveTo>
                  <a:cubicBezTo>
                    <a:pt x="2520950" y="2219960"/>
                    <a:pt x="2579370" y="2133600"/>
                    <a:pt x="2627630" y="2042160"/>
                  </a:cubicBezTo>
                  <a:lnTo>
                    <a:pt x="2042160" y="2627630"/>
                  </a:lnTo>
                  <a:cubicBezTo>
                    <a:pt x="2133600" y="2579370"/>
                    <a:pt x="2219960" y="2520950"/>
                    <a:pt x="2301240" y="2451100"/>
                  </a:cubicBezTo>
                  <a:lnTo>
                    <a:pt x="2451100" y="2301240"/>
                  </a:lnTo>
                  <a:close/>
                  <a:moveTo>
                    <a:pt x="2736850" y="1023620"/>
                  </a:moveTo>
                  <a:cubicBezTo>
                    <a:pt x="2730500" y="1002030"/>
                    <a:pt x="2724150" y="981710"/>
                    <a:pt x="2717800" y="960120"/>
                  </a:cubicBezTo>
                  <a:lnTo>
                    <a:pt x="960120" y="2717800"/>
                  </a:lnTo>
                  <a:cubicBezTo>
                    <a:pt x="981710" y="2724150"/>
                    <a:pt x="1002030" y="2730500"/>
                    <a:pt x="1023620" y="2736850"/>
                  </a:cubicBezTo>
                  <a:lnTo>
                    <a:pt x="2736850" y="1023620"/>
                  </a:lnTo>
                  <a:close/>
                  <a:moveTo>
                    <a:pt x="2696210" y="1892300"/>
                  </a:moveTo>
                  <a:cubicBezTo>
                    <a:pt x="2711450" y="1851660"/>
                    <a:pt x="2725420" y="1811020"/>
                    <a:pt x="2736850" y="1769110"/>
                  </a:cubicBezTo>
                  <a:lnTo>
                    <a:pt x="1769110" y="2736850"/>
                  </a:lnTo>
                  <a:cubicBezTo>
                    <a:pt x="1811020" y="2725420"/>
                    <a:pt x="1851660" y="2711450"/>
                    <a:pt x="1892300" y="2696210"/>
                  </a:cubicBezTo>
                  <a:lnTo>
                    <a:pt x="2696210" y="1892300"/>
                  </a:lnTo>
                  <a:close/>
                  <a:moveTo>
                    <a:pt x="2523490" y="576580"/>
                  </a:moveTo>
                  <a:cubicBezTo>
                    <a:pt x="2512060" y="561340"/>
                    <a:pt x="2500630" y="544830"/>
                    <a:pt x="2487930" y="529590"/>
                  </a:cubicBezTo>
                  <a:lnTo>
                    <a:pt x="529590" y="2486660"/>
                  </a:lnTo>
                  <a:cubicBezTo>
                    <a:pt x="544830" y="2499360"/>
                    <a:pt x="561340" y="2510790"/>
                    <a:pt x="576580" y="2522220"/>
                  </a:cubicBezTo>
                  <a:lnTo>
                    <a:pt x="2523490" y="576580"/>
                  </a:lnTo>
                  <a:close/>
                  <a:moveTo>
                    <a:pt x="2696210" y="899160"/>
                  </a:moveTo>
                  <a:cubicBezTo>
                    <a:pt x="2688590" y="878840"/>
                    <a:pt x="2680970" y="859790"/>
                    <a:pt x="2672080" y="840740"/>
                  </a:cubicBezTo>
                  <a:lnTo>
                    <a:pt x="839470" y="2673350"/>
                  </a:lnTo>
                  <a:cubicBezTo>
                    <a:pt x="858520" y="2682240"/>
                    <a:pt x="878840" y="2689860"/>
                    <a:pt x="897890" y="2697480"/>
                  </a:cubicBezTo>
                  <a:lnTo>
                    <a:pt x="2696210" y="899160"/>
                  </a:lnTo>
                  <a:close/>
                  <a:moveTo>
                    <a:pt x="2449830" y="483870"/>
                  </a:moveTo>
                  <a:cubicBezTo>
                    <a:pt x="2437130" y="468630"/>
                    <a:pt x="2424430" y="454660"/>
                    <a:pt x="2410460" y="440690"/>
                  </a:cubicBezTo>
                  <a:lnTo>
                    <a:pt x="440690" y="2410460"/>
                  </a:lnTo>
                  <a:cubicBezTo>
                    <a:pt x="454660" y="2424430"/>
                    <a:pt x="469900" y="2437130"/>
                    <a:pt x="483870" y="2449830"/>
                  </a:cubicBezTo>
                  <a:lnTo>
                    <a:pt x="2449830" y="483870"/>
                  </a:lnTo>
                  <a:close/>
                  <a:moveTo>
                    <a:pt x="2588260" y="675640"/>
                  </a:moveTo>
                  <a:cubicBezTo>
                    <a:pt x="2578100" y="659130"/>
                    <a:pt x="2567940" y="641350"/>
                    <a:pt x="2556510" y="624840"/>
                  </a:cubicBezTo>
                  <a:lnTo>
                    <a:pt x="624840" y="2556510"/>
                  </a:lnTo>
                  <a:cubicBezTo>
                    <a:pt x="641350" y="2567940"/>
                    <a:pt x="657860" y="2578100"/>
                    <a:pt x="675640" y="2588260"/>
                  </a:cubicBezTo>
                  <a:lnTo>
                    <a:pt x="2588260" y="675640"/>
                  </a:lnTo>
                  <a:close/>
                  <a:moveTo>
                    <a:pt x="2646680" y="783590"/>
                  </a:moveTo>
                  <a:cubicBezTo>
                    <a:pt x="2637790" y="765810"/>
                    <a:pt x="2628900" y="746760"/>
                    <a:pt x="2618740" y="728980"/>
                  </a:cubicBezTo>
                  <a:lnTo>
                    <a:pt x="728980" y="2618740"/>
                  </a:lnTo>
                  <a:cubicBezTo>
                    <a:pt x="746760" y="2628900"/>
                    <a:pt x="764540" y="2637790"/>
                    <a:pt x="783590" y="2646680"/>
                  </a:cubicBezTo>
                  <a:lnTo>
                    <a:pt x="2646680" y="783590"/>
                  </a:lnTo>
                  <a:close/>
                </a:path>
              </a:pathLst>
            </a:custGeom>
            <a:solidFill>
              <a:srgbClr val="C7D0D8">
                <a:alpha val="10980"/>
              </a:srgbClr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-609114" y="5507079"/>
            <a:ext cx="8458729" cy="5487195"/>
            <a:chOff x="0" y="0"/>
            <a:chExt cx="11278306" cy="7316260"/>
          </a:xfrm>
        </p:grpSpPr>
        <p:grpSp>
          <p:nvGrpSpPr>
            <p:cNvPr id="5" name="Group 5"/>
            <p:cNvGrpSpPr>
              <a:grpSpLocks noChangeAspect="1"/>
            </p:cNvGrpSpPr>
            <p:nvPr/>
          </p:nvGrpSpPr>
          <p:grpSpPr>
            <a:xfrm>
              <a:off x="838729" y="0"/>
              <a:ext cx="10287000" cy="6990124"/>
              <a:chOff x="0" y="0"/>
              <a:chExt cx="10287000" cy="6990124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-6350" y="0"/>
                <a:ext cx="10299700" cy="6990124"/>
              </a:xfrm>
              <a:custGeom>
                <a:avLst/>
                <a:gdLst/>
                <a:ahLst/>
                <a:cxnLst/>
                <a:rect l="l" t="t" r="r" b="b"/>
                <a:pathLst>
                  <a:path w="10299700" h="6990124">
                    <a:moveTo>
                      <a:pt x="0" y="0"/>
                    </a:moveTo>
                    <a:lnTo>
                      <a:pt x="12700" y="0"/>
                    </a:lnTo>
                    <a:lnTo>
                      <a:pt x="12700" y="6990124"/>
                    </a:lnTo>
                    <a:lnTo>
                      <a:pt x="0" y="6990124"/>
                    </a:lnTo>
                    <a:close/>
                    <a:moveTo>
                      <a:pt x="2571750" y="0"/>
                    </a:moveTo>
                    <a:lnTo>
                      <a:pt x="2584450" y="0"/>
                    </a:lnTo>
                    <a:lnTo>
                      <a:pt x="2584450" y="6990124"/>
                    </a:lnTo>
                    <a:lnTo>
                      <a:pt x="2571750" y="6990124"/>
                    </a:lnTo>
                    <a:close/>
                    <a:moveTo>
                      <a:pt x="5143500" y="0"/>
                    </a:moveTo>
                    <a:lnTo>
                      <a:pt x="5156200" y="0"/>
                    </a:lnTo>
                    <a:lnTo>
                      <a:pt x="5156200" y="6990124"/>
                    </a:lnTo>
                    <a:lnTo>
                      <a:pt x="5143500" y="6990124"/>
                    </a:lnTo>
                    <a:close/>
                    <a:moveTo>
                      <a:pt x="7715250" y="0"/>
                    </a:moveTo>
                    <a:lnTo>
                      <a:pt x="7727950" y="0"/>
                    </a:lnTo>
                    <a:lnTo>
                      <a:pt x="7727950" y="6990124"/>
                    </a:lnTo>
                    <a:lnTo>
                      <a:pt x="7715250" y="6990124"/>
                    </a:lnTo>
                    <a:close/>
                    <a:moveTo>
                      <a:pt x="10287000" y="0"/>
                    </a:moveTo>
                    <a:lnTo>
                      <a:pt x="10299700" y="0"/>
                    </a:lnTo>
                    <a:lnTo>
                      <a:pt x="10299700" y="6990124"/>
                    </a:lnTo>
                    <a:lnTo>
                      <a:pt x="10287000" y="6990124"/>
                    </a:lnTo>
                    <a:close/>
                  </a:path>
                </a:pathLst>
              </a:custGeom>
              <a:solidFill>
                <a:srgbClr val="222222">
                  <a:alpha val="4313"/>
                </a:srgbClr>
              </a:solidFill>
            </p:spPr>
          </p:sp>
        </p:grpSp>
        <p:sp>
          <p:nvSpPr>
            <p:cNvPr id="7" name="TextBox 7"/>
            <p:cNvSpPr txBox="1"/>
            <p:nvPr/>
          </p:nvSpPr>
          <p:spPr>
            <a:xfrm>
              <a:off x="762441" y="6942499"/>
              <a:ext cx="152576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17647"/>
                    </a:srgbClr>
                  </a:solidFill>
                  <a:latin typeface="Arimo"/>
                </a:rPr>
                <a:t>0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3257903" y="6942499"/>
              <a:ext cx="305153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17647"/>
                    </a:srgbClr>
                  </a:solidFill>
                  <a:latin typeface="Arimo"/>
                </a:rPr>
                <a:t>10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5829653" y="6942499"/>
              <a:ext cx="305153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17647"/>
                    </a:srgbClr>
                  </a:solidFill>
                  <a:latin typeface="Arimo"/>
                </a:rPr>
                <a:t>20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8401403" y="6942499"/>
              <a:ext cx="305153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17647"/>
                    </a:srgbClr>
                  </a:solidFill>
                  <a:latin typeface="Arimo"/>
                </a:rPr>
                <a:t>30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10973153" y="6942499"/>
              <a:ext cx="305153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17647"/>
                    </a:srgbClr>
                  </a:solidFill>
                  <a:latin typeface="Arimo"/>
                </a:rPr>
                <a:t>40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575696"/>
              <a:ext cx="838729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17647"/>
                    </a:srgbClr>
                  </a:solidFill>
                  <a:latin typeface="Arimo"/>
                </a:rPr>
                <a:t>Item 1 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2381478"/>
              <a:ext cx="838729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17647"/>
                    </a:srgbClr>
                  </a:solidFill>
                  <a:latin typeface="Arimo"/>
                </a:rPr>
                <a:t>Item 2 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4187260"/>
              <a:ext cx="838729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17647"/>
                    </a:srgbClr>
                  </a:solidFill>
                  <a:latin typeface="Arimo"/>
                </a:rPr>
                <a:t>Item 3 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5993042"/>
              <a:ext cx="838729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17647"/>
                    </a:srgbClr>
                  </a:solidFill>
                  <a:latin typeface="Arimo"/>
                </a:rPr>
                <a:t>Item 4 </a:t>
              </a:r>
            </a:p>
          </p:txBody>
        </p:sp>
        <p:grpSp>
          <p:nvGrpSpPr>
            <p:cNvPr id="16" name="Group 16"/>
            <p:cNvGrpSpPr>
              <a:grpSpLocks noChangeAspect="1"/>
            </p:cNvGrpSpPr>
            <p:nvPr/>
          </p:nvGrpSpPr>
          <p:grpSpPr>
            <a:xfrm>
              <a:off x="838729" y="0"/>
              <a:ext cx="10287000" cy="6990124"/>
              <a:chOff x="0" y="0"/>
              <a:chExt cx="10287000" cy="6990124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2578100" cy="1572778"/>
              </a:xfrm>
              <a:custGeom>
                <a:avLst/>
                <a:gdLst/>
                <a:ahLst/>
                <a:cxnLst/>
                <a:rect l="l" t="t" r="r" b="b"/>
                <a:pathLst>
                  <a:path w="2578100" h="1572778">
                    <a:moveTo>
                      <a:pt x="0" y="0"/>
                    </a:moveTo>
                    <a:lnTo>
                      <a:pt x="2452278" y="0"/>
                    </a:lnTo>
                    <a:cubicBezTo>
                      <a:pt x="2521768" y="0"/>
                      <a:pt x="2578100" y="56333"/>
                      <a:pt x="2578100" y="125822"/>
                    </a:cubicBezTo>
                    <a:lnTo>
                      <a:pt x="2578100" y="1446956"/>
                    </a:lnTo>
                    <a:cubicBezTo>
                      <a:pt x="2578100" y="1516445"/>
                      <a:pt x="2521767" y="1572778"/>
                      <a:pt x="2452278" y="1572778"/>
                    </a:cubicBezTo>
                    <a:lnTo>
                      <a:pt x="0" y="1572778"/>
                    </a:lnTo>
                    <a:close/>
                  </a:path>
                </a:pathLst>
              </a:custGeom>
              <a:solidFill>
                <a:srgbClr val="436EBE">
                  <a:alpha val="17647"/>
                </a:srgbClr>
              </a:solidFill>
            </p:spPr>
          </p:sp>
          <p:sp>
            <p:nvSpPr>
              <p:cNvPr id="18" name="Freeform 18"/>
              <p:cNvSpPr/>
              <p:nvPr/>
            </p:nvSpPr>
            <p:spPr>
              <a:xfrm>
                <a:off x="0" y="1805782"/>
                <a:ext cx="5149850" cy="1572778"/>
              </a:xfrm>
              <a:custGeom>
                <a:avLst/>
                <a:gdLst/>
                <a:ahLst/>
                <a:cxnLst/>
                <a:rect l="l" t="t" r="r" b="b"/>
                <a:pathLst>
                  <a:path w="5149850" h="1572778">
                    <a:moveTo>
                      <a:pt x="0" y="0"/>
                    </a:moveTo>
                    <a:lnTo>
                      <a:pt x="5024028" y="0"/>
                    </a:lnTo>
                    <a:cubicBezTo>
                      <a:pt x="5093517" y="0"/>
                      <a:pt x="5149850" y="56333"/>
                      <a:pt x="5149850" y="125822"/>
                    </a:cubicBezTo>
                    <a:lnTo>
                      <a:pt x="5149850" y="1446956"/>
                    </a:lnTo>
                    <a:cubicBezTo>
                      <a:pt x="5149850" y="1516445"/>
                      <a:pt x="5093517" y="1572778"/>
                      <a:pt x="5024028" y="1572778"/>
                    </a:cubicBezTo>
                    <a:lnTo>
                      <a:pt x="0" y="1572778"/>
                    </a:lnTo>
                    <a:close/>
                  </a:path>
                </a:pathLst>
              </a:custGeom>
              <a:solidFill>
                <a:srgbClr val="436EBE">
                  <a:alpha val="17647"/>
                </a:srgbClr>
              </a:solidFill>
            </p:spPr>
          </p:sp>
          <p:sp>
            <p:nvSpPr>
              <p:cNvPr id="19" name="Freeform 19"/>
              <p:cNvSpPr/>
              <p:nvPr/>
            </p:nvSpPr>
            <p:spPr>
              <a:xfrm>
                <a:off x="0" y="3611564"/>
                <a:ext cx="7721600" cy="1572778"/>
              </a:xfrm>
              <a:custGeom>
                <a:avLst/>
                <a:gdLst/>
                <a:ahLst/>
                <a:cxnLst/>
                <a:rect l="l" t="t" r="r" b="b"/>
                <a:pathLst>
                  <a:path w="7721600" h="1572778">
                    <a:moveTo>
                      <a:pt x="0" y="0"/>
                    </a:moveTo>
                    <a:lnTo>
                      <a:pt x="7595777" y="0"/>
                    </a:lnTo>
                    <a:cubicBezTo>
                      <a:pt x="7629148" y="0"/>
                      <a:pt x="7661151" y="13256"/>
                      <a:pt x="7684747" y="36852"/>
                    </a:cubicBezTo>
                    <a:cubicBezTo>
                      <a:pt x="7708343" y="60449"/>
                      <a:pt x="7721600" y="92452"/>
                      <a:pt x="7721600" y="125822"/>
                    </a:cubicBezTo>
                    <a:lnTo>
                      <a:pt x="7721600" y="1446956"/>
                    </a:lnTo>
                    <a:cubicBezTo>
                      <a:pt x="7721600" y="1480326"/>
                      <a:pt x="7708343" y="1512329"/>
                      <a:pt x="7684747" y="1535925"/>
                    </a:cubicBezTo>
                    <a:cubicBezTo>
                      <a:pt x="7661151" y="1559522"/>
                      <a:pt x="7629148" y="1572778"/>
                      <a:pt x="7595777" y="1572778"/>
                    </a:cubicBezTo>
                    <a:lnTo>
                      <a:pt x="0" y="1572778"/>
                    </a:lnTo>
                    <a:close/>
                  </a:path>
                </a:pathLst>
              </a:custGeom>
              <a:solidFill>
                <a:srgbClr val="436EBE">
                  <a:alpha val="17647"/>
                </a:srgbClr>
              </a:solidFill>
            </p:spPr>
          </p:sp>
          <p:sp>
            <p:nvSpPr>
              <p:cNvPr id="20" name="Freeform 20"/>
              <p:cNvSpPr/>
              <p:nvPr/>
            </p:nvSpPr>
            <p:spPr>
              <a:xfrm>
                <a:off x="0" y="5417346"/>
                <a:ext cx="10293350" cy="1572778"/>
              </a:xfrm>
              <a:custGeom>
                <a:avLst/>
                <a:gdLst/>
                <a:ahLst/>
                <a:cxnLst/>
                <a:rect l="l" t="t" r="r" b="b"/>
                <a:pathLst>
                  <a:path w="10293350" h="1572778">
                    <a:moveTo>
                      <a:pt x="0" y="0"/>
                    </a:moveTo>
                    <a:lnTo>
                      <a:pt x="10167527" y="0"/>
                    </a:lnTo>
                    <a:cubicBezTo>
                      <a:pt x="10200898" y="0"/>
                      <a:pt x="10232901" y="13256"/>
                      <a:pt x="10256497" y="36852"/>
                    </a:cubicBezTo>
                    <a:cubicBezTo>
                      <a:pt x="10280093" y="60449"/>
                      <a:pt x="10293350" y="92452"/>
                      <a:pt x="10293350" y="125822"/>
                    </a:cubicBezTo>
                    <a:lnTo>
                      <a:pt x="10293350" y="1446956"/>
                    </a:lnTo>
                    <a:cubicBezTo>
                      <a:pt x="10293350" y="1516445"/>
                      <a:pt x="10237017" y="1572778"/>
                      <a:pt x="10167527" y="1572778"/>
                    </a:cubicBezTo>
                    <a:lnTo>
                      <a:pt x="0" y="1572778"/>
                    </a:lnTo>
                    <a:close/>
                  </a:path>
                </a:pathLst>
              </a:custGeom>
              <a:solidFill>
                <a:srgbClr val="436EBE">
                  <a:alpha val="17647"/>
                </a:srgbClr>
              </a:solidFill>
            </p:spPr>
          </p:sp>
        </p:grpSp>
      </p:grpSp>
      <p:grpSp>
        <p:nvGrpSpPr>
          <p:cNvPr id="21" name="Group 21"/>
          <p:cNvGrpSpPr/>
          <p:nvPr/>
        </p:nvGrpSpPr>
        <p:grpSpPr>
          <a:xfrm rot="-10800000">
            <a:off x="10878869" y="-343695"/>
            <a:ext cx="8458729" cy="5487195"/>
            <a:chOff x="0" y="0"/>
            <a:chExt cx="11278306" cy="7316260"/>
          </a:xfrm>
        </p:grpSpPr>
        <p:grpSp>
          <p:nvGrpSpPr>
            <p:cNvPr id="22" name="Group 22"/>
            <p:cNvGrpSpPr>
              <a:grpSpLocks noChangeAspect="1"/>
            </p:cNvGrpSpPr>
            <p:nvPr/>
          </p:nvGrpSpPr>
          <p:grpSpPr>
            <a:xfrm>
              <a:off x="838729" y="0"/>
              <a:ext cx="10287000" cy="6990124"/>
              <a:chOff x="0" y="0"/>
              <a:chExt cx="10287000" cy="6990124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-6350" y="0"/>
                <a:ext cx="10299700" cy="6990124"/>
              </a:xfrm>
              <a:custGeom>
                <a:avLst/>
                <a:gdLst/>
                <a:ahLst/>
                <a:cxnLst/>
                <a:rect l="l" t="t" r="r" b="b"/>
                <a:pathLst>
                  <a:path w="10299700" h="6990124">
                    <a:moveTo>
                      <a:pt x="0" y="0"/>
                    </a:moveTo>
                    <a:lnTo>
                      <a:pt x="12700" y="0"/>
                    </a:lnTo>
                    <a:lnTo>
                      <a:pt x="12700" y="6990124"/>
                    </a:lnTo>
                    <a:lnTo>
                      <a:pt x="0" y="6990124"/>
                    </a:lnTo>
                    <a:close/>
                    <a:moveTo>
                      <a:pt x="2571750" y="0"/>
                    </a:moveTo>
                    <a:lnTo>
                      <a:pt x="2584450" y="0"/>
                    </a:lnTo>
                    <a:lnTo>
                      <a:pt x="2584450" y="6990124"/>
                    </a:lnTo>
                    <a:lnTo>
                      <a:pt x="2571750" y="6990124"/>
                    </a:lnTo>
                    <a:close/>
                    <a:moveTo>
                      <a:pt x="5143500" y="0"/>
                    </a:moveTo>
                    <a:lnTo>
                      <a:pt x="5156200" y="0"/>
                    </a:lnTo>
                    <a:lnTo>
                      <a:pt x="5156200" y="6990124"/>
                    </a:lnTo>
                    <a:lnTo>
                      <a:pt x="5143500" y="6990124"/>
                    </a:lnTo>
                    <a:close/>
                    <a:moveTo>
                      <a:pt x="7715250" y="0"/>
                    </a:moveTo>
                    <a:lnTo>
                      <a:pt x="7727950" y="0"/>
                    </a:lnTo>
                    <a:lnTo>
                      <a:pt x="7727950" y="6990124"/>
                    </a:lnTo>
                    <a:lnTo>
                      <a:pt x="7715250" y="6990124"/>
                    </a:lnTo>
                    <a:close/>
                    <a:moveTo>
                      <a:pt x="10287000" y="0"/>
                    </a:moveTo>
                    <a:lnTo>
                      <a:pt x="10299700" y="0"/>
                    </a:lnTo>
                    <a:lnTo>
                      <a:pt x="10299700" y="6990124"/>
                    </a:lnTo>
                    <a:lnTo>
                      <a:pt x="10287000" y="6990124"/>
                    </a:lnTo>
                    <a:close/>
                  </a:path>
                </a:pathLst>
              </a:custGeom>
              <a:solidFill>
                <a:srgbClr val="222222">
                  <a:alpha val="4313"/>
                </a:srgbClr>
              </a:solidFill>
            </p:spPr>
          </p:sp>
        </p:grpSp>
        <p:sp>
          <p:nvSpPr>
            <p:cNvPr id="24" name="TextBox 24"/>
            <p:cNvSpPr txBox="1"/>
            <p:nvPr/>
          </p:nvSpPr>
          <p:spPr>
            <a:xfrm>
              <a:off x="762441" y="6942499"/>
              <a:ext cx="152576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17647"/>
                    </a:srgbClr>
                  </a:solidFill>
                  <a:latin typeface="Arimo"/>
                </a:rPr>
                <a:t>0</a:t>
              </a: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3257903" y="6942499"/>
              <a:ext cx="305153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17647"/>
                    </a:srgbClr>
                  </a:solidFill>
                  <a:latin typeface="Arimo"/>
                </a:rPr>
                <a:t>10</a:t>
              </a: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5829653" y="6942499"/>
              <a:ext cx="305153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17647"/>
                    </a:srgbClr>
                  </a:solidFill>
                  <a:latin typeface="Arimo"/>
                </a:rPr>
                <a:t>20</a:t>
              </a:r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8401403" y="6942499"/>
              <a:ext cx="305153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17647"/>
                    </a:srgbClr>
                  </a:solidFill>
                  <a:latin typeface="Arimo"/>
                </a:rPr>
                <a:t>30</a:t>
              </a:r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10973153" y="6942499"/>
              <a:ext cx="305153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17647"/>
                    </a:srgbClr>
                  </a:solidFill>
                  <a:latin typeface="Arimo"/>
                </a:rPr>
                <a:t>40</a:t>
              </a:r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575696"/>
              <a:ext cx="838729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17647"/>
                    </a:srgbClr>
                  </a:solidFill>
                  <a:latin typeface="Arimo"/>
                </a:rPr>
                <a:t>Item 1 </a:t>
              </a:r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0" y="2381478"/>
              <a:ext cx="838729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17647"/>
                    </a:srgbClr>
                  </a:solidFill>
                  <a:latin typeface="Arimo"/>
                </a:rPr>
                <a:t>Item 2 </a:t>
              </a:r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0" y="4187260"/>
              <a:ext cx="838729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17647"/>
                    </a:srgbClr>
                  </a:solidFill>
                  <a:latin typeface="Arimo"/>
                </a:rPr>
                <a:t>Item 3 </a:t>
              </a:r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0" y="5993042"/>
              <a:ext cx="838729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17647"/>
                    </a:srgbClr>
                  </a:solidFill>
                  <a:latin typeface="Arimo"/>
                </a:rPr>
                <a:t>Item 4 </a:t>
              </a:r>
            </a:p>
          </p:txBody>
        </p:sp>
        <p:grpSp>
          <p:nvGrpSpPr>
            <p:cNvPr id="33" name="Group 33"/>
            <p:cNvGrpSpPr>
              <a:grpSpLocks noChangeAspect="1"/>
            </p:cNvGrpSpPr>
            <p:nvPr/>
          </p:nvGrpSpPr>
          <p:grpSpPr>
            <a:xfrm>
              <a:off x="838729" y="0"/>
              <a:ext cx="10287000" cy="6990124"/>
              <a:chOff x="0" y="0"/>
              <a:chExt cx="10287000" cy="6990124"/>
            </a:xfrm>
          </p:grpSpPr>
          <p:sp>
            <p:nvSpPr>
              <p:cNvPr id="34" name="Freeform 34"/>
              <p:cNvSpPr/>
              <p:nvPr/>
            </p:nvSpPr>
            <p:spPr>
              <a:xfrm>
                <a:off x="0" y="0"/>
                <a:ext cx="2578100" cy="1572778"/>
              </a:xfrm>
              <a:custGeom>
                <a:avLst/>
                <a:gdLst/>
                <a:ahLst/>
                <a:cxnLst/>
                <a:rect l="l" t="t" r="r" b="b"/>
                <a:pathLst>
                  <a:path w="2578100" h="1572778">
                    <a:moveTo>
                      <a:pt x="0" y="0"/>
                    </a:moveTo>
                    <a:lnTo>
                      <a:pt x="2452278" y="0"/>
                    </a:lnTo>
                    <a:cubicBezTo>
                      <a:pt x="2521768" y="0"/>
                      <a:pt x="2578100" y="56333"/>
                      <a:pt x="2578100" y="125822"/>
                    </a:cubicBezTo>
                    <a:lnTo>
                      <a:pt x="2578100" y="1446956"/>
                    </a:lnTo>
                    <a:cubicBezTo>
                      <a:pt x="2578100" y="1516445"/>
                      <a:pt x="2521767" y="1572778"/>
                      <a:pt x="2452278" y="1572778"/>
                    </a:cubicBezTo>
                    <a:lnTo>
                      <a:pt x="0" y="1572778"/>
                    </a:lnTo>
                    <a:close/>
                  </a:path>
                </a:pathLst>
              </a:custGeom>
              <a:solidFill>
                <a:srgbClr val="436EBE">
                  <a:alpha val="17647"/>
                </a:srgbClr>
              </a:solidFill>
            </p:spPr>
          </p:sp>
          <p:sp>
            <p:nvSpPr>
              <p:cNvPr id="35" name="Freeform 35"/>
              <p:cNvSpPr/>
              <p:nvPr/>
            </p:nvSpPr>
            <p:spPr>
              <a:xfrm>
                <a:off x="0" y="1805782"/>
                <a:ext cx="5149850" cy="1572778"/>
              </a:xfrm>
              <a:custGeom>
                <a:avLst/>
                <a:gdLst/>
                <a:ahLst/>
                <a:cxnLst/>
                <a:rect l="l" t="t" r="r" b="b"/>
                <a:pathLst>
                  <a:path w="5149850" h="1572778">
                    <a:moveTo>
                      <a:pt x="0" y="0"/>
                    </a:moveTo>
                    <a:lnTo>
                      <a:pt x="5024028" y="0"/>
                    </a:lnTo>
                    <a:cubicBezTo>
                      <a:pt x="5093517" y="0"/>
                      <a:pt x="5149850" y="56333"/>
                      <a:pt x="5149850" y="125822"/>
                    </a:cubicBezTo>
                    <a:lnTo>
                      <a:pt x="5149850" y="1446956"/>
                    </a:lnTo>
                    <a:cubicBezTo>
                      <a:pt x="5149850" y="1516445"/>
                      <a:pt x="5093517" y="1572778"/>
                      <a:pt x="5024028" y="1572778"/>
                    </a:cubicBezTo>
                    <a:lnTo>
                      <a:pt x="0" y="1572778"/>
                    </a:lnTo>
                    <a:close/>
                  </a:path>
                </a:pathLst>
              </a:custGeom>
              <a:solidFill>
                <a:srgbClr val="436EBE">
                  <a:alpha val="17647"/>
                </a:srgbClr>
              </a:solidFill>
            </p:spPr>
          </p:sp>
          <p:sp>
            <p:nvSpPr>
              <p:cNvPr id="36" name="Freeform 36"/>
              <p:cNvSpPr/>
              <p:nvPr/>
            </p:nvSpPr>
            <p:spPr>
              <a:xfrm>
                <a:off x="0" y="3611564"/>
                <a:ext cx="7721600" cy="1572778"/>
              </a:xfrm>
              <a:custGeom>
                <a:avLst/>
                <a:gdLst/>
                <a:ahLst/>
                <a:cxnLst/>
                <a:rect l="l" t="t" r="r" b="b"/>
                <a:pathLst>
                  <a:path w="7721600" h="1572778">
                    <a:moveTo>
                      <a:pt x="0" y="0"/>
                    </a:moveTo>
                    <a:lnTo>
                      <a:pt x="7595777" y="0"/>
                    </a:lnTo>
                    <a:cubicBezTo>
                      <a:pt x="7629148" y="0"/>
                      <a:pt x="7661151" y="13256"/>
                      <a:pt x="7684747" y="36852"/>
                    </a:cubicBezTo>
                    <a:cubicBezTo>
                      <a:pt x="7708343" y="60449"/>
                      <a:pt x="7721600" y="92452"/>
                      <a:pt x="7721600" y="125822"/>
                    </a:cubicBezTo>
                    <a:lnTo>
                      <a:pt x="7721600" y="1446956"/>
                    </a:lnTo>
                    <a:cubicBezTo>
                      <a:pt x="7721600" y="1480326"/>
                      <a:pt x="7708343" y="1512329"/>
                      <a:pt x="7684747" y="1535925"/>
                    </a:cubicBezTo>
                    <a:cubicBezTo>
                      <a:pt x="7661151" y="1559522"/>
                      <a:pt x="7629148" y="1572778"/>
                      <a:pt x="7595777" y="1572778"/>
                    </a:cubicBezTo>
                    <a:lnTo>
                      <a:pt x="0" y="1572778"/>
                    </a:lnTo>
                    <a:close/>
                  </a:path>
                </a:pathLst>
              </a:custGeom>
              <a:solidFill>
                <a:srgbClr val="436EBE">
                  <a:alpha val="17647"/>
                </a:srgbClr>
              </a:solidFill>
            </p:spPr>
          </p:sp>
          <p:sp>
            <p:nvSpPr>
              <p:cNvPr id="37" name="Freeform 37"/>
              <p:cNvSpPr/>
              <p:nvPr/>
            </p:nvSpPr>
            <p:spPr>
              <a:xfrm>
                <a:off x="0" y="5417346"/>
                <a:ext cx="10293350" cy="1572778"/>
              </a:xfrm>
              <a:custGeom>
                <a:avLst/>
                <a:gdLst/>
                <a:ahLst/>
                <a:cxnLst/>
                <a:rect l="l" t="t" r="r" b="b"/>
                <a:pathLst>
                  <a:path w="10293350" h="1572778">
                    <a:moveTo>
                      <a:pt x="0" y="0"/>
                    </a:moveTo>
                    <a:lnTo>
                      <a:pt x="10167527" y="0"/>
                    </a:lnTo>
                    <a:cubicBezTo>
                      <a:pt x="10200898" y="0"/>
                      <a:pt x="10232901" y="13256"/>
                      <a:pt x="10256497" y="36852"/>
                    </a:cubicBezTo>
                    <a:cubicBezTo>
                      <a:pt x="10280093" y="60449"/>
                      <a:pt x="10293350" y="92452"/>
                      <a:pt x="10293350" y="125822"/>
                    </a:cubicBezTo>
                    <a:lnTo>
                      <a:pt x="10293350" y="1446956"/>
                    </a:lnTo>
                    <a:cubicBezTo>
                      <a:pt x="10293350" y="1516445"/>
                      <a:pt x="10237017" y="1572778"/>
                      <a:pt x="10167527" y="1572778"/>
                    </a:cubicBezTo>
                    <a:lnTo>
                      <a:pt x="0" y="1572778"/>
                    </a:lnTo>
                    <a:close/>
                  </a:path>
                </a:pathLst>
              </a:custGeom>
              <a:solidFill>
                <a:srgbClr val="436EBE">
                  <a:alpha val="17647"/>
                </a:srgbClr>
              </a:solidFill>
            </p:spPr>
          </p:sp>
        </p:grpSp>
      </p:grpSp>
      <p:grpSp>
        <p:nvGrpSpPr>
          <p:cNvPr id="38" name="Group 38"/>
          <p:cNvGrpSpPr>
            <a:grpSpLocks noChangeAspect="1"/>
          </p:cNvGrpSpPr>
          <p:nvPr/>
        </p:nvGrpSpPr>
        <p:grpSpPr>
          <a:xfrm>
            <a:off x="-3297661" y="-1853429"/>
            <a:ext cx="8229600" cy="8229600"/>
            <a:chOff x="0" y="0"/>
            <a:chExt cx="6355080" cy="6355080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5CE1E6">
                <a:alpha val="18823"/>
              </a:srgbClr>
            </a:solidFill>
          </p:spPr>
        </p:sp>
      </p:grpSp>
      <p:grpSp>
        <p:nvGrpSpPr>
          <p:cNvPr id="40" name="Group 40"/>
          <p:cNvGrpSpPr>
            <a:grpSpLocks noChangeAspect="1"/>
          </p:cNvGrpSpPr>
          <p:nvPr/>
        </p:nvGrpSpPr>
        <p:grpSpPr>
          <a:xfrm>
            <a:off x="14118972" y="4514026"/>
            <a:ext cx="7955881" cy="7955881"/>
            <a:chOff x="0" y="0"/>
            <a:chExt cx="6355080" cy="6355080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23BBEA">
                <a:alpha val="16862"/>
              </a:srgbClr>
            </a:solidFill>
          </p:spPr>
        </p:sp>
      </p:grpSp>
      <p:pic>
        <p:nvPicPr>
          <p:cNvPr id="42" name="Picture 4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716946" y="1441637"/>
            <a:ext cx="11571977" cy="8361037"/>
          </a:xfrm>
          <a:prstGeom prst="rect">
            <a:avLst/>
          </a:prstGeom>
        </p:spPr>
      </p:pic>
      <p:sp>
        <p:nvSpPr>
          <p:cNvPr id="43" name="TextBox 43"/>
          <p:cNvSpPr txBox="1"/>
          <p:nvPr/>
        </p:nvSpPr>
        <p:spPr>
          <a:xfrm>
            <a:off x="11215676" y="463338"/>
            <a:ext cx="6146494" cy="5653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20"/>
              </a:lnSpc>
            </a:pPr>
            <a:r>
              <a:rPr lang="en-US" sz="3400" b="0" i="0" spc="272">
                <a:solidFill>
                  <a:srgbClr val="FBF1EF"/>
                </a:solidFill>
                <a:latin typeface="Anonymous Pro"/>
              </a:rPr>
              <a:t>DIAGRAMA DE SEQUENCIA</a:t>
            </a:r>
          </a:p>
        </p:txBody>
      </p:sp>
      <p:grpSp>
        <p:nvGrpSpPr>
          <p:cNvPr id="44" name="Group 44"/>
          <p:cNvGrpSpPr/>
          <p:nvPr/>
        </p:nvGrpSpPr>
        <p:grpSpPr>
          <a:xfrm rot="5400000">
            <a:off x="-587931" y="3073405"/>
            <a:ext cx="2216258" cy="3567430"/>
            <a:chOff x="0" y="0"/>
            <a:chExt cx="4842510" cy="7794812"/>
          </a:xfrm>
        </p:grpSpPr>
        <p:sp>
          <p:nvSpPr>
            <p:cNvPr id="45" name="Freeform 45"/>
            <p:cNvSpPr/>
            <p:nvPr/>
          </p:nvSpPr>
          <p:spPr>
            <a:xfrm>
              <a:off x="29210" y="12700"/>
              <a:ext cx="4775200" cy="7747822"/>
            </a:xfrm>
            <a:custGeom>
              <a:avLst/>
              <a:gdLst/>
              <a:ahLst/>
              <a:cxnLst/>
              <a:rect l="l" t="t" r="r" b="b"/>
              <a:pathLst>
                <a:path w="4775200" h="7747822">
                  <a:moveTo>
                    <a:pt x="2396490" y="0"/>
                  </a:moveTo>
                  <a:cubicBezTo>
                    <a:pt x="2249170" y="0"/>
                    <a:pt x="2131060" y="119380"/>
                    <a:pt x="2131060" y="265430"/>
                  </a:cubicBezTo>
                  <a:cubicBezTo>
                    <a:pt x="2131060" y="388620"/>
                    <a:pt x="2214880" y="491490"/>
                    <a:pt x="2327910" y="521970"/>
                  </a:cubicBezTo>
                  <a:lnTo>
                    <a:pt x="2327910" y="7679241"/>
                  </a:lnTo>
                  <a:cubicBezTo>
                    <a:pt x="2327910" y="7717341"/>
                    <a:pt x="2358390" y="7747822"/>
                    <a:pt x="2396490" y="7747822"/>
                  </a:cubicBezTo>
                  <a:cubicBezTo>
                    <a:pt x="2434590" y="7747822"/>
                    <a:pt x="2465070" y="7717341"/>
                    <a:pt x="2465070" y="7679241"/>
                  </a:cubicBezTo>
                  <a:lnTo>
                    <a:pt x="2465070" y="521970"/>
                  </a:lnTo>
                  <a:cubicBezTo>
                    <a:pt x="2578100" y="491490"/>
                    <a:pt x="2661920" y="388620"/>
                    <a:pt x="2661920" y="265430"/>
                  </a:cubicBezTo>
                  <a:cubicBezTo>
                    <a:pt x="2661920" y="119380"/>
                    <a:pt x="2542540" y="0"/>
                    <a:pt x="2396490" y="0"/>
                  </a:cubicBezTo>
                  <a:close/>
                  <a:moveTo>
                    <a:pt x="4508500" y="0"/>
                  </a:moveTo>
                  <a:cubicBezTo>
                    <a:pt x="4361180" y="0"/>
                    <a:pt x="4243070" y="119380"/>
                    <a:pt x="4243070" y="265430"/>
                  </a:cubicBezTo>
                  <a:cubicBezTo>
                    <a:pt x="4243070" y="388620"/>
                    <a:pt x="4326890" y="491490"/>
                    <a:pt x="4439920" y="521970"/>
                  </a:cubicBezTo>
                  <a:lnTo>
                    <a:pt x="4439920" y="3042920"/>
                  </a:lnTo>
                  <a:lnTo>
                    <a:pt x="2960370" y="3042920"/>
                  </a:lnTo>
                  <a:cubicBezTo>
                    <a:pt x="2922270" y="3042920"/>
                    <a:pt x="2891790" y="3073400"/>
                    <a:pt x="2891790" y="3111500"/>
                  </a:cubicBezTo>
                  <a:lnTo>
                    <a:pt x="2891790" y="7679241"/>
                  </a:lnTo>
                  <a:cubicBezTo>
                    <a:pt x="2891790" y="7717341"/>
                    <a:pt x="2922270" y="7747822"/>
                    <a:pt x="2960370" y="7747822"/>
                  </a:cubicBezTo>
                  <a:cubicBezTo>
                    <a:pt x="2998470" y="7747822"/>
                    <a:pt x="3028950" y="7717341"/>
                    <a:pt x="3028950" y="7679241"/>
                  </a:cubicBezTo>
                  <a:lnTo>
                    <a:pt x="3028950" y="3180080"/>
                  </a:lnTo>
                  <a:lnTo>
                    <a:pt x="4509770" y="3180080"/>
                  </a:lnTo>
                  <a:cubicBezTo>
                    <a:pt x="4547870" y="3180080"/>
                    <a:pt x="4578350" y="3149600"/>
                    <a:pt x="4578350" y="3111500"/>
                  </a:cubicBezTo>
                  <a:lnTo>
                    <a:pt x="4578350" y="521970"/>
                  </a:lnTo>
                  <a:cubicBezTo>
                    <a:pt x="4691380" y="491490"/>
                    <a:pt x="4775200" y="388620"/>
                    <a:pt x="4775200" y="265430"/>
                  </a:cubicBezTo>
                  <a:cubicBezTo>
                    <a:pt x="4775200" y="119380"/>
                    <a:pt x="4655820" y="0"/>
                    <a:pt x="4508500" y="0"/>
                  </a:cubicBezTo>
                  <a:close/>
                  <a:moveTo>
                    <a:pt x="1814830" y="3044190"/>
                  </a:moveTo>
                  <a:lnTo>
                    <a:pt x="334010" y="3044190"/>
                  </a:lnTo>
                  <a:lnTo>
                    <a:pt x="334010" y="521970"/>
                  </a:lnTo>
                  <a:cubicBezTo>
                    <a:pt x="447040" y="491490"/>
                    <a:pt x="530860" y="388620"/>
                    <a:pt x="530860" y="265430"/>
                  </a:cubicBezTo>
                  <a:cubicBezTo>
                    <a:pt x="530860" y="119380"/>
                    <a:pt x="411480" y="0"/>
                    <a:pt x="265430" y="0"/>
                  </a:cubicBezTo>
                  <a:cubicBezTo>
                    <a:pt x="118110" y="0"/>
                    <a:pt x="0" y="119380"/>
                    <a:pt x="0" y="265430"/>
                  </a:cubicBezTo>
                  <a:cubicBezTo>
                    <a:pt x="0" y="388620"/>
                    <a:pt x="83820" y="491490"/>
                    <a:pt x="196850" y="521970"/>
                  </a:cubicBezTo>
                  <a:lnTo>
                    <a:pt x="196850" y="3111500"/>
                  </a:lnTo>
                  <a:cubicBezTo>
                    <a:pt x="196850" y="3149600"/>
                    <a:pt x="227330" y="3180080"/>
                    <a:pt x="265430" y="3180080"/>
                  </a:cubicBezTo>
                  <a:lnTo>
                    <a:pt x="1746250" y="3180080"/>
                  </a:lnTo>
                  <a:lnTo>
                    <a:pt x="1746250" y="7679242"/>
                  </a:lnTo>
                  <a:cubicBezTo>
                    <a:pt x="1746250" y="7717342"/>
                    <a:pt x="1776730" y="7747822"/>
                    <a:pt x="1814830" y="7747822"/>
                  </a:cubicBezTo>
                  <a:cubicBezTo>
                    <a:pt x="1852930" y="7747822"/>
                    <a:pt x="1883410" y="7717342"/>
                    <a:pt x="1883410" y="7679242"/>
                  </a:cubicBezTo>
                  <a:lnTo>
                    <a:pt x="1883410" y="3111500"/>
                  </a:lnTo>
                  <a:cubicBezTo>
                    <a:pt x="1883410" y="3074670"/>
                    <a:pt x="1851660" y="3044190"/>
                    <a:pt x="1814830" y="304419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</p:spTree>
  </p:cSld>
  <p:clrMapOvr>
    <a:masterClrMapping/>
  </p:clrMapOvr>
  <p:transition spd="slow">
    <p:push dir="r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l="1823" t="10181" r="1440" b="9797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4067144" y="0"/>
            <a:ext cx="9714240" cy="9714240"/>
            <a:chOff x="0" y="0"/>
            <a:chExt cx="2787650" cy="278765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87650" cy="2787650"/>
            </a:xfrm>
            <a:custGeom>
              <a:avLst/>
              <a:gdLst/>
              <a:ahLst/>
              <a:cxnLst/>
              <a:rect l="l" t="t" r="r" b="b"/>
              <a:pathLst>
                <a:path w="2787650" h="2787650">
                  <a:moveTo>
                    <a:pt x="81280" y="1861820"/>
                  </a:moveTo>
                  <a:cubicBezTo>
                    <a:pt x="73660" y="1841500"/>
                    <a:pt x="67310" y="1819910"/>
                    <a:pt x="60960" y="1799590"/>
                  </a:cubicBezTo>
                  <a:lnTo>
                    <a:pt x="1800860" y="59690"/>
                  </a:lnTo>
                  <a:cubicBezTo>
                    <a:pt x="1821180" y="66040"/>
                    <a:pt x="1842770" y="72390"/>
                    <a:pt x="1863090" y="80010"/>
                  </a:cubicBezTo>
                  <a:lnTo>
                    <a:pt x="81280" y="1861820"/>
                  </a:lnTo>
                  <a:close/>
                  <a:moveTo>
                    <a:pt x="1597660" y="15240"/>
                  </a:moveTo>
                  <a:cubicBezTo>
                    <a:pt x="1573530" y="11430"/>
                    <a:pt x="1548130" y="8890"/>
                    <a:pt x="1524000" y="6350"/>
                  </a:cubicBezTo>
                  <a:lnTo>
                    <a:pt x="6350" y="1524000"/>
                  </a:lnTo>
                  <a:cubicBezTo>
                    <a:pt x="8890" y="1548130"/>
                    <a:pt x="11430" y="1573530"/>
                    <a:pt x="15240" y="1597660"/>
                  </a:cubicBezTo>
                  <a:lnTo>
                    <a:pt x="1597660" y="15240"/>
                  </a:lnTo>
                  <a:close/>
                  <a:moveTo>
                    <a:pt x="2189480" y="248920"/>
                  </a:moveTo>
                  <a:cubicBezTo>
                    <a:pt x="2172970" y="237490"/>
                    <a:pt x="2156460" y="226060"/>
                    <a:pt x="2139950" y="215900"/>
                  </a:cubicBezTo>
                  <a:lnTo>
                    <a:pt x="215900" y="2139950"/>
                  </a:lnTo>
                  <a:cubicBezTo>
                    <a:pt x="226060" y="2156460"/>
                    <a:pt x="237490" y="2172970"/>
                    <a:pt x="248920" y="2189480"/>
                  </a:cubicBezTo>
                  <a:lnTo>
                    <a:pt x="2189480" y="248920"/>
                  </a:lnTo>
                  <a:close/>
                  <a:moveTo>
                    <a:pt x="1979930" y="128270"/>
                  </a:moveTo>
                  <a:cubicBezTo>
                    <a:pt x="1960880" y="119380"/>
                    <a:pt x="1941830" y="110490"/>
                    <a:pt x="1922780" y="102870"/>
                  </a:cubicBezTo>
                  <a:lnTo>
                    <a:pt x="104140" y="1921510"/>
                  </a:lnTo>
                  <a:cubicBezTo>
                    <a:pt x="111760" y="1940560"/>
                    <a:pt x="120650" y="1959610"/>
                    <a:pt x="129540" y="1978660"/>
                  </a:cubicBezTo>
                  <a:lnTo>
                    <a:pt x="1979930" y="128270"/>
                  </a:lnTo>
                  <a:close/>
                  <a:moveTo>
                    <a:pt x="2087880" y="185420"/>
                  </a:moveTo>
                  <a:cubicBezTo>
                    <a:pt x="2070100" y="175260"/>
                    <a:pt x="2052320" y="165100"/>
                    <a:pt x="2034540" y="156210"/>
                  </a:cubicBezTo>
                  <a:lnTo>
                    <a:pt x="154940" y="2035810"/>
                  </a:lnTo>
                  <a:cubicBezTo>
                    <a:pt x="163830" y="2053590"/>
                    <a:pt x="173990" y="2071370"/>
                    <a:pt x="184150" y="2089150"/>
                  </a:cubicBezTo>
                  <a:lnTo>
                    <a:pt x="2087880" y="185420"/>
                  </a:lnTo>
                  <a:close/>
                  <a:moveTo>
                    <a:pt x="834390" y="116840"/>
                  </a:moveTo>
                  <a:cubicBezTo>
                    <a:pt x="774700" y="143510"/>
                    <a:pt x="716280" y="173990"/>
                    <a:pt x="660400" y="208280"/>
                  </a:cubicBezTo>
                  <a:lnTo>
                    <a:pt x="208280" y="660400"/>
                  </a:lnTo>
                  <a:cubicBezTo>
                    <a:pt x="172720" y="716280"/>
                    <a:pt x="142240" y="774700"/>
                    <a:pt x="116840" y="834390"/>
                  </a:cubicBezTo>
                  <a:lnTo>
                    <a:pt x="834390" y="116840"/>
                  </a:lnTo>
                  <a:close/>
                  <a:moveTo>
                    <a:pt x="1363980" y="0"/>
                  </a:moveTo>
                  <a:lnTo>
                    <a:pt x="0" y="1363980"/>
                  </a:lnTo>
                  <a:cubicBezTo>
                    <a:pt x="0" y="1391920"/>
                    <a:pt x="0" y="1418590"/>
                    <a:pt x="1270" y="1446530"/>
                  </a:cubicBezTo>
                  <a:lnTo>
                    <a:pt x="1445260" y="1270"/>
                  </a:lnTo>
                  <a:cubicBezTo>
                    <a:pt x="1418590" y="0"/>
                    <a:pt x="1390650" y="0"/>
                    <a:pt x="1363980" y="0"/>
                  </a:cubicBezTo>
                  <a:close/>
                  <a:moveTo>
                    <a:pt x="2787650" y="1386840"/>
                  </a:moveTo>
                  <a:lnTo>
                    <a:pt x="1386840" y="2787650"/>
                  </a:lnTo>
                  <a:cubicBezTo>
                    <a:pt x="1414780" y="2787650"/>
                    <a:pt x="1443990" y="2787650"/>
                    <a:pt x="1471930" y="2785110"/>
                  </a:cubicBezTo>
                  <a:lnTo>
                    <a:pt x="2785110" y="1471930"/>
                  </a:lnTo>
                  <a:cubicBezTo>
                    <a:pt x="2786380" y="1443990"/>
                    <a:pt x="2787650" y="1414780"/>
                    <a:pt x="2787650" y="1386840"/>
                  </a:cubicBezTo>
                  <a:close/>
                  <a:moveTo>
                    <a:pt x="2283460" y="321310"/>
                  </a:moveTo>
                  <a:cubicBezTo>
                    <a:pt x="2268220" y="308610"/>
                    <a:pt x="2252980" y="295910"/>
                    <a:pt x="2237740" y="284480"/>
                  </a:cubicBezTo>
                  <a:lnTo>
                    <a:pt x="284480" y="2237740"/>
                  </a:lnTo>
                  <a:cubicBezTo>
                    <a:pt x="295910" y="2252980"/>
                    <a:pt x="308610" y="2268220"/>
                    <a:pt x="321310" y="2283460"/>
                  </a:cubicBezTo>
                  <a:lnTo>
                    <a:pt x="2283460" y="321310"/>
                  </a:lnTo>
                  <a:close/>
                  <a:moveTo>
                    <a:pt x="1276350" y="5080"/>
                  </a:moveTo>
                  <a:cubicBezTo>
                    <a:pt x="1244600" y="7620"/>
                    <a:pt x="1214120" y="11430"/>
                    <a:pt x="1182370" y="16510"/>
                  </a:cubicBezTo>
                  <a:lnTo>
                    <a:pt x="16510" y="1182370"/>
                  </a:lnTo>
                  <a:cubicBezTo>
                    <a:pt x="11430" y="1214120"/>
                    <a:pt x="7620" y="1244600"/>
                    <a:pt x="5080" y="1276350"/>
                  </a:cubicBezTo>
                  <a:lnTo>
                    <a:pt x="1276350" y="5080"/>
                  </a:lnTo>
                  <a:close/>
                  <a:moveTo>
                    <a:pt x="1080770" y="35560"/>
                  </a:moveTo>
                  <a:cubicBezTo>
                    <a:pt x="1042670" y="44450"/>
                    <a:pt x="1004570" y="54610"/>
                    <a:pt x="966470" y="67310"/>
                  </a:cubicBezTo>
                  <a:lnTo>
                    <a:pt x="66040" y="966470"/>
                  </a:lnTo>
                  <a:cubicBezTo>
                    <a:pt x="54610" y="1004570"/>
                    <a:pt x="43180" y="1041400"/>
                    <a:pt x="34290" y="1080770"/>
                  </a:cubicBezTo>
                  <a:lnTo>
                    <a:pt x="1080770" y="35560"/>
                  </a:lnTo>
                  <a:close/>
                  <a:moveTo>
                    <a:pt x="1734820" y="41910"/>
                  </a:moveTo>
                  <a:cubicBezTo>
                    <a:pt x="1711960" y="36830"/>
                    <a:pt x="1690370" y="31750"/>
                    <a:pt x="1667510" y="26670"/>
                  </a:cubicBezTo>
                  <a:lnTo>
                    <a:pt x="26670" y="1667510"/>
                  </a:lnTo>
                  <a:cubicBezTo>
                    <a:pt x="31750" y="1690370"/>
                    <a:pt x="36830" y="1711960"/>
                    <a:pt x="41910" y="1734820"/>
                  </a:cubicBezTo>
                  <a:lnTo>
                    <a:pt x="1734820" y="41910"/>
                  </a:lnTo>
                  <a:close/>
                  <a:moveTo>
                    <a:pt x="2762250" y="1659890"/>
                  </a:moveTo>
                  <a:cubicBezTo>
                    <a:pt x="2768600" y="1626870"/>
                    <a:pt x="2773680" y="1595120"/>
                    <a:pt x="2777490" y="1562100"/>
                  </a:cubicBezTo>
                  <a:lnTo>
                    <a:pt x="1562100" y="2777490"/>
                  </a:lnTo>
                  <a:cubicBezTo>
                    <a:pt x="1595120" y="2773680"/>
                    <a:pt x="1628140" y="2768600"/>
                    <a:pt x="1659890" y="2762250"/>
                  </a:cubicBezTo>
                  <a:lnTo>
                    <a:pt x="2762250" y="1659890"/>
                  </a:lnTo>
                  <a:close/>
                  <a:moveTo>
                    <a:pt x="2785110" y="1306830"/>
                  </a:moveTo>
                  <a:cubicBezTo>
                    <a:pt x="2783840" y="1281430"/>
                    <a:pt x="2781300" y="1256030"/>
                    <a:pt x="2778760" y="1230630"/>
                  </a:cubicBezTo>
                  <a:lnTo>
                    <a:pt x="1230630" y="2777490"/>
                  </a:lnTo>
                  <a:cubicBezTo>
                    <a:pt x="1256030" y="2780030"/>
                    <a:pt x="1281430" y="2782570"/>
                    <a:pt x="1306830" y="2783840"/>
                  </a:cubicBezTo>
                  <a:lnTo>
                    <a:pt x="2785110" y="1306830"/>
                  </a:lnTo>
                  <a:close/>
                  <a:moveTo>
                    <a:pt x="2767330" y="1158240"/>
                  </a:moveTo>
                  <a:cubicBezTo>
                    <a:pt x="2763520" y="1135380"/>
                    <a:pt x="2758440" y="1112520"/>
                    <a:pt x="2753360" y="1089660"/>
                  </a:cubicBezTo>
                  <a:lnTo>
                    <a:pt x="1088390" y="2753360"/>
                  </a:lnTo>
                  <a:cubicBezTo>
                    <a:pt x="1111250" y="2758440"/>
                    <a:pt x="1134110" y="2763520"/>
                    <a:pt x="1156970" y="2767330"/>
                  </a:cubicBezTo>
                  <a:lnTo>
                    <a:pt x="2767330" y="1158240"/>
                  </a:lnTo>
                  <a:close/>
                  <a:moveTo>
                    <a:pt x="2369820" y="398780"/>
                  </a:moveTo>
                  <a:cubicBezTo>
                    <a:pt x="2355850" y="384810"/>
                    <a:pt x="2341880" y="372110"/>
                    <a:pt x="2327910" y="358140"/>
                  </a:cubicBezTo>
                  <a:lnTo>
                    <a:pt x="359410" y="2326640"/>
                  </a:lnTo>
                  <a:cubicBezTo>
                    <a:pt x="372110" y="2340610"/>
                    <a:pt x="386080" y="2354580"/>
                    <a:pt x="400050" y="2368550"/>
                  </a:cubicBezTo>
                  <a:lnTo>
                    <a:pt x="2369820" y="398780"/>
                  </a:lnTo>
                  <a:close/>
                  <a:moveTo>
                    <a:pt x="2451100" y="2301240"/>
                  </a:moveTo>
                  <a:cubicBezTo>
                    <a:pt x="2520950" y="2219960"/>
                    <a:pt x="2579370" y="2133600"/>
                    <a:pt x="2627630" y="2042160"/>
                  </a:cubicBezTo>
                  <a:lnTo>
                    <a:pt x="2042160" y="2627630"/>
                  </a:lnTo>
                  <a:cubicBezTo>
                    <a:pt x="2133600" y="2579370"/>
                    <a:pt x="2219960" y="2520950"/>
                    <a:pt x="2301240" y="2451100"/>
                  </a:cubicBezTo>
                  <a:lnTo>
                    <a:pt x="2451100" y="2301240"/>
                  </a:lnTo>
                  <a:close/>
                  <a:moveTo>
                    <a:pt x="2736850" y="1023620"/>
                  </a:moveTo>
                  <a:cubicBezTo>
                    <a:pt x="2730500" y="1002030"/>
                    <a:pt x="2724150" y="981710"/>
                    <a:pt x="2717800" y="960120"/>
                  </a:cubicBezTo>
                  <a:lnTo>
                    <a:pt x="960120" y="2717800"/>
                  </a:lnTo>
                  <a:cubicBezTo>
                    <a:pt x="981710" y="2724150"/>
                    <a:pt x="1002030" y="2730500"/>
                    <a:pt x="1023620" y="2736850"/>
                  </a:cubicBezTo>
                  <a:lnTo>
                    <a:pt x="2736850" y="1023620"/>
                  </a:lnTo>
                  <a:close/>
                  <a:moveTo>
                    <a:pt x="2696210" y="1892300"/>
                  </a:moveTo>
                  <a:cubicBezTo>
                    <a:pt x="2711450" y="1851660"/>
                    <a:pt x="2725420" y="1811020"/>
                    <a:pt x="2736850" y="1769110"/>
                  </a:cubicBezTo>
                  <a:lnTo>
                    <a:pt x="1769110" y="2736850"/>
                  </a:lnTo>
                  <a:cubicBezTo>
                    <a:pt x="1811020" y="2725420"/>
                    <a:pt x="1851660" y="2711450"/>
                    <a:pt x="1892300" y="2696210"/>
                  </a:cubicBezTo>
                  <a:lnTo>
                    <a:pt x="2696210" y="1892300"/>
                  </a:lnTo>
                  <a:close/>
                  <a:moveTo>
                    <a:pt x="2523490" y="576580"/>
                  </a:moveTo>
                  <a:cubicBezTo>
                    <a:pt x="2512060" y="561340"/>
                    <a:pt x="2500630" y="544830"/>
                    <a:pt x="2487930" y="529590"/>
                  </a:cubicBezTo>
                  <a:lnTo>
                    <a:pt x="529590" y="2486660"/>
                  </a:lnTo>
                  <a:cubicBezTo>
                    <a:pt x="544830" y="2499360"/>
                    <a:pt x="561340" y="2510790"/>
                    <a:pt x="576580" y="2522220"/>
                  </a:cubicBezTo>
                  <a:lnTo>
                    <a:pt x="2523490" y="576580"/>
                  </a:lnTo>
                  <a:close/>
                  <a:moveTo>
                    <a:pt x="2696210" y="899160"/>
                  </a:moveTo>
                  <a:cubicBezTo>
                    <a:pt x="2688590" y="878840"/>
                    <a:pt x="2680970" y="859790"/>
                    <a:pt x="2672080" y="840740"/>
                  </a:cubicBezTo>
                  <a:lnTo>
                    <a:pt x="839470" y="2673350"/>
                  </a:lnTo>
                  <a:cubicBezTo>
                    <a:pt x="858520" y="2682240"/>
                    <a:pt x="878840" y="2689860"/>
                    <a:pt x="897890" y="2697480"/>
                  </a:cubicBezTo>
                  <a:lnTo>
                    <a:pt x="2696210" y="899160"/>
                  </a:lnTo>
                  <a:close/>
                  <a:moveTo>
                    <a:pt x="2449830" y="483870"/>
                  </a:moveTo>
                  <a:cubicBezTo>
                    <a:pt x="2437130" y="468630"/>
                    <a:pt x="2424430" y="454660"/>
                    <a:pt x="2410460" y="440690"/>
                  </a:cubicBezTo>
                  <a:lnTo>
                    <a:pt x="440690" y="2410460"/>
                  </a:lnTo>
                  <a:cubicBezTo>
                    <a:pt x="454660" y="2424430"/>
                    <a:pt x="469900" y="2437130"/>
                    <a:pt x="483870" y="2449830"/>
                  </a:cubicBezTo>
                  <a:lnTo>
                    <a:pt x="2449830" y="483870"/>
                  </a:lnTo>
                  <a:close/>
                  <a:moveTo>
                    <a:pt x="2588260" y="675640"/>
                  </a:moveTo>
                  <a:cubicBezTo>
                    <a:pt x="2578100" y="659130"/>
                    <a:pt x="2567940" y="641350"/>
                    <a:pt x="2556510" y="624840"/>
                  </a:cubicBezTo>
                  <a:lnTo>
                    <a:pt x="624840" y="2556510"/>
                  </a:lnTo>
                  <a:cubicBezTo>
                    <a:pt x="641350" y="2567940"/>
                    <a:pt x="657860" y="2578100"/>
                    <a:pt x="675640" y="2588260"/>
                  </a:cubicBezTo>
                  <a:lnTo>
                    <a:pt x="2588260" y="675640"/>
                  </a:lnTo>
                  <a:close/>
                  <a:moveTo>
                    <a:pt x="2646680" y="783590"/>
                  </a:moveTo>
                  <a:cubicBezTo>
                    <a:pt x="2637790" y="765810"/>
                    <a:pt x="2628900" y="746760"/>
                    <a:pt x="2618740" y="728980"/>
                  </a:cubicBezTo>
                  <a:lnTo>
                    <a:pt x="728980" y="2618740"/>
                  </a:lnTo>
                  <a:cubicBezTo>
                    <a:pt x="746760" y="2628900"/>
                    <a:pt x="764540" y="2637790"/>
                    <a:pt x="783590" y="2646680"/>
                  </a:cubicBezTo>
                  <a:lnTo>
                    <a:pt x="2646680" y="783590"/>
                  </a:lnTo>
                  <a:close/>
                </a:path>
              </a:pathLst>
            </a:custGeom>
            <a:solidFill>
              <a:srgbClr val="C7D0D8">
                <a:alpha val="10980"/>
              </a:srgbClr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-609114" y="5507079"/>
            <a:ext cx="8458729" cy="5487195"/>
            <a:chOff x="0" y="0"/>
            <a:chExt cx="11278306" cy="7316260"/>
          </a:xfrm>
        </p:grpSpPr>
        <p:grpSp>
          <p:nvGrpSpPr>
            <p:cNvPr id="5" name="Group 5"/>
            <p:cNvGrpSpPr>
              <a:grpSpLocks noChangeAspect="1"/>
            </p:cNvGrpSpPr>
            <p:nvPr/>
          </p:nvGrpSpPr>
          <p:grpSpPr>
            <a:xfrm>
              <a:off x="838729" y="0"/>
              <a:ext cx="10287000" cy="6990124"/>
              <a:chOff x="0" y="0"/>
              <a:chExt cx="10287000" cy="6990124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-6350" y="0"/>
                <a:ext cx="10299700" cy="6990124"/>
              </a:xfrm>
              <a:custGeom>
                <a:avLst/>
                <a:gdLst/>
                <a:ahLst/>
                <a:cxnLst/>
                <a:rect l="l" t="t" r="r" b="b"/>
                <a:pathLst>
                  <a:path w="10299700" h="6990124">
                    <a:moveTo>
                      <a:pt x="0" y="0"/>
                    </a:moveTo>
                    <a:lnTo>
                      <a:pt x="12700" y="0"/>
                    </a:lnTo>
                    <a:lnTo>
                      <a:pt x="12700" y="6990124"/>
                    </a:lnTo>
                    <a:lnTo>
                      <a:pt x="0" y="6990124"/>
                    </a:lnTo>
                    <a:close/>
                    <a:moveTo>
                      <a:pt x="2571750" y="0"/>
                    </a:moveTo>
                    <a:lnTo>
                      <a:pt x="2584450" y="0"/>
                    </a:lnTo>
                    <a:lnTo>
                      <a:pt x="2584450" y="6990124"/>
                    </a:lnTo>
                    <a:lnTo>
                      <a:pt x="2571750" y="6990124"/>
                    </a:lnTo>
                    <a:close/>
                    <a:moveTo>
                      <a:pt x="5143500" y="0"/>
                    </a:moveTo>
                    <a:lnTo>
                      <a:pt x="5156200" y="0"/>
                    </a:lnTo>
                    <a:lnTo>
                      <a:pt x="5156200" y="6990124"/>
                    </a:lnTo>
                    <a:lnTo>
                      <a:pt x="5143500" y="6990124"/>
                    </a:lnTo>
                    <a:close/>
                    <a:moveTo>
                      <a:pt x="7715250" y="0"/>
                    </a:moveTo>
                    <a:lnTo>
                      <a:pt x="7727950" y="0"/>
                    </a:lnTo>
                    <a:lnTo>
                      <a:pt x="7727950" y="6990124"/>
                    </a:lnTo>
                    <a:lnTo>
                      <a:pt x="7715250" y="6990124"/>
                    </a:lnTo>
                    <a:close/>
                    <a:moveTo>
                      <a:pt x="10287000" y="0"/>
                    </a:moveTo>
                    <a:lnTo>
                      <a:pt x="10299700" y="0"/>
                    </a:lnTo>
                    <a:lnTo>
                      <a:pt x="10299700" y="6990124"/>
                    </a:lnTo>
                    <a:lnTo>
                      <a:pt x="10287000" y="6990124"/>
                    </a:lnTo>
                    <a:close/>
                  </a:path>
                </a:pathLst>
              </a:custGeom>
              <a:solidFill>
                <a:srgbClr val="222222">
                  <a:alpha val="4313"/>
                </a:srgbClr>
              </a:solidFill>
            </p:spPr>
          </p:sp>
        </p:grpSp>
        <p:sp>
          <p:nvSpPr>
            <p:cNvPr id="7" name="TextBox 7"/>
            <p:cNvSpPr txBox="1"/>
            <p:nvPr/>
          </p:nvSpPr>
          <p:spPr>
            <a:xfrm>
              <a:off x="762441" y="6942499"/>
              <a:ext cx="152576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17647"/>
                    </a:srgbClr>
                  </a:solidFill>
                  <a:latin typeface="Arimo"/>
                </a:rPr>
                <a:t>0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3257903" y="6942499"/>
              <a:ext cx="305153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17647"/>
                    </a:srgbClr>
                  </a:solidFill>
                  <a:latin typeface="Arimo"/>
                </a:rPr>
                <a:t>10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5829653" y="6942499"/>
              <a:ext cx="305153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17647"/>
                    </a:srgbClr>
                  </a:solidFill>
                  <a:latin typeface="Arimo"/>
                </a:rPr>
                <a:t>20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8401403" y="6942499"/>
              <a:ext cx="305153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17647"/>
                    </a:srgbClr>
                  </a:solidFill>
                  <a:latin typeface="Arimo"/>
                </a:rPr>
                <a:t>30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10973153" y="6942499"/>
              <a:ext cx="305153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17647"/>
                    </a:srgbClr>
                  </a:solidFill>
                  <a:latin typeface="Arimo"/>
                </a:rPr>
                <a:t>40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575696"/>
              <a:ext cx="838729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17647"/>
                    </a:srgbClr>
                  </a:solidFill>
                  <a:latin typeface="Arimo"/>
                </a:rPr>
                <a:t>Item 1 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2381478"/>
              <a:ext cx="838729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17647"/>
                    </a:srgbClr>
                  </a:solidFill>
                  <a:latin typeface="Arimo"/>
                </a:rPr>
                <a:t>Item 2 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4187260"/>
              <a:ext cx="838729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17647"/>
                    </a:srgbClr>
                  </a:solidFill>
                  <a:latin typeface="Arimo"/>
                </a:rPr>
                <a:t>Item 3 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5993042"/>
              <a:ext cx="838729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17647"/>
                    </a:srgbClr>
                  </a:solidFill>
                  <a:latin typeface="Arimo"/>
                </a:rPr>
                <a:t>Item 4 </a:t>
              </a:r>
            </a:p>
          </p:txBody>
        </p:sp>
        <p:grpSp>
          <p:nvGrpSpPr>
            <p:cNvPr id="16" name="Group 16"/>
            <p:cNvGrpSpPr>
              <a:grpSpLocks noChangeAspect="1"/>
            </p:cNvGrpSpPr>
            <p:nvPr/>
          </p:nvGrpSpPr>
          <p:grpSpPr>
            <a:xfrm>
              <a:off x="838729" y="0"/>
              <a:ext cx="10287000" cy="6990124"/>
              <a:chOff x="0" y="0"/>
              <a:chExt cx="10287000" cy="6990124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2578100" cy="1572778"/>
              </a:xfrm>
              <a:custGeom>
                <a:avLst/>
                <a:gdLst/>
                <a:ahLst/>
                <a:cxnLst/>
                <a:rect l="l" t="t" r="r" b="b"/>
                <a:pathLst>
                  <a:path w="2578100" h="1572778">
                    <a:moveTo>
                      <a:pt x="0" y="0"/>
                    </a:moveTo>
                    <a:lnTo>
                      <a:pt x="2452278" y="0"/>
                    </a:lnTo>
                    <a:cubicBezTo>
                      <a:pt x="2521768" y="0"/>
                      <a:pt x="2578100" y="56333"/>
                      <a:pt x="2578100" y="125822"/>
                    </a:cubicBezTo>
                    <a:lnTo>
                      <a:pt x="2578100" y="1446956"/>
                    </a:lnTo>
                    <a:cubicBezTo>
                      <a:pt x="2578100" y="1516445"/>
                      <a:pt x="2521767" y="1572778"/>
                      <a:pt x="2452278" y="1572778"/>
                    </a:cubicBezTo>
                    <a:lnTo>
                      <a:pt x="0" y="1572778"/>
                    </a:lnTo>
                    <a:close/>
                  </a:path>
                </a:pathLst>
              </a:custGeom>
              <a:solidFill>
                <a:srgbClr val="436EBE">
                  <a:alpha val="17647"/>
                </a:srgbClr>
              </a:solidFill>
            </p:spPr>
          </p:sp>
          <p:sp>
            <p:nvSpPr>
              <p:cNvPr id="18" name="Freeform 18"/>
              <p:cNvSpPr/>
              <p:nvPr/>
            </p:nvSpPr>
            <p:spPr>
              <a:xfrm>
                <a:off x="0" y="1805782"/>
                <a:ext cx="5149850" cy="1572778"/>
              </a:xfrm>
              <a:custGeom>
                <a:avLst/>
                <a:gdLst/>
                <a:ahLst/>
                <a:cxnLst/>
                <a:rect l="l" t="t" r="r" b="b"/>
                <a:pathLst>
                  <a:path w="5149850" h="1572778">
                    <a:moveTo>
                      <a:pt x="0" y="0"/>
                    </a:moveTo>
                    <a:lnTo>
                      <a:pt x="5024028" y="0"/>
                    </a:lnTo>
                    <a:cubicBezTo>
                      <a:pt x="5093517" y="0"/>
                      <a:pt x="5149850" y="56333"/>
                      <a:pt x="5149850" y="125822"/>
                    </a:cubicBezTo>
                    <a:lnTo>
                      <a:pt x="5149850" y="1446956"/>
                    </a:lnTo>
                    <a:cubicBezTo>
                      <a:pt x="5149850" y="1516445"/>
                      <a:pt x="5093517" y="1572778"/>
                      <a:pt x="5024028" y="1572778"/>
                    </a:cubicBezTo>
                    <a:lnTo>
                      <a:pt x="0" y="1572778"/>
                    </a:lnTo>
                    <a:close/>
                  </a:path>
                </a:pathLst>
              </a:custGeom>
              <a:solidFill>
                <a:srgbClr val="436EBE">
                  <a:alpha val="17647"/>
                </a:srgbClr>
              </a:solidFill>
            </p:spPr>
          </p:sp>
          <p:sp>
            <p:nvSpPr>
              <p:cNvPr id="19" name="Freeform 19"/>
              <p:cNvSpPr/>
              <p:nvPr/>
            </p:nvSpPr>
            <p:spPr>
              <a:xfrm>
                <a:off x="0" y="3611564"/>
                <a:ext cx="7721600" cy="1572778"/>
              </a:xfrm>
              <a:custGeom>
                <a:avLst/>
                <a:gdLst/>
                <a:ahLst/>
                <a:cxnLst/>
                <a:rect l="l" t="t" r="r" b="b"/>
                <a:pathLst>
                  <a:path w="7721600" h="1572778">
                    <a:moveTo>
                      <a:pt x="0" y="0"/>
                    </a:moveTo>
                    <a:lnTo>
                      <a:pt x="7595777" y="0"/>
                    </a:lnTo>
                    <a:cubicBezTo>
                      <a:pt x="7629148" y="0"/>
                      <a:pt x="7661151" y="13256"/>
                      <a:pt x="7684747" y="36852"/>
                    </a:cubicBezTo>
                    <a:cubicBezTo>
                      <a:pt x="7708343" y="60449"/>
                      <a:pt x="7721600" y="92452"/>
                      <a:pt x="7721600" y="125822"/>
                    </a:cubicBezTo>
                    <a:lnTo>
                      <a:pt x="7721600" y="1446956"/>
                    </a:lnTo>
                    <a:cubicBezTo>
                      <a:pt x="7721600" y="1480326"/>
                      <a:pt x="7708343" y="1512329"/>
                      <a:pt x="7684747" y="1535925"/>
                    </a:cubicBezTo>
                    <a:cubicBezTo>
                      <a:pt x="7661151" y="1559522"/>
                      <a:pt x="7629148" y="1572778"/>
                      <a:pt x="7595777" y="1572778"/>
                    </a:cubicBezTo>
                    <a:lnTo>
                      <a:pt x="0" y="1572778"/>
                    </a:lnTo>
                    <a:close/>
                  </a:path>
                </a:pathLst>
              </a:custGeom>
              <a:solidFill>
                <a:srgbClr val="436EBE">
                  <a:alpha val="17647"/>
                </a:srgbClr>
              </a:solidFill>
            </p:spPr>
          </p:sp>
          <p:sp>
            <p:nvSpPr>
              <p:cNvPr id="20" name="Freeform 20"/>
              <p:cNvSpPr/>
              <p:nvPr/>
            </p:nvSpPr>
            <p:spPr>
              <a:xfrm>
                <a:off x="0" y="5417346"/>
                <a:ext cx="10293350" cy="1572778"/>
              </a:xfrm>
              <a:custGeom>
                <a:avLst/>
                <a:gdLst/>
                <a:ahLst/>
                <a:cxnLst/>
                <a:rect l="l" t="t" r="r" b="b"/>
                <a:pathLst>
                  <a:path w="10293350" h="1572778">
                    <a:moveTo>
                      <a:pt x="0" y="0"/>
                    </a:moveTo>
                    <a:lnTo>
                      <a:pt x="10167527" y="0"/>
                    </a:lnTo>
                    <a:cubicBezTo>
                      <a:pt x="10200898" y="0"/>
                      <a:pt x="10232901" y="13256"/>
                      <a:pt x="10256497" y="36852"/>
                    </a:cubicBezTo>
                    <a:cubicBezTo>
                      <a:pt x="10280093" y="60449"/>
                      <a:pt x="10293350" y="92452"/>
                      <a:pt x="10293350" y="125822"/>
                    </a:cubicBezTo>
                    <a:lnTo>
                      <a:pt x="10293350" y="1446956"/>
                    </a:lnTo>
                    <a:cubicBezTo>
                      <a:pt x="10293350" y="1516445"/>
                      <a:pt x="10237017" y="1572778"/>
                      <a:pt x="10167527" y="1572778"/>
                    </a:cubicBezTo>
                    <a:lnTo>
                      <a:pt x="0" y="1572778"/>
                    </a:lnTo>
                    <a:close/>
                  </a:path>
                </a:pathLst>
              </a:custGeom>
              <a:solidFill>
                <a:srgbClr val="436EBE">
                  <a:alpha val="17647"/>
                </a:srgbClr>
              </a:solidFill>
            </p:spPr>
          </p:sp>
        </p:grpSp>
      </p:grpSp>
      <p:grpSp>
        <p:nvGrpSpPr>
          <p:cNvPr id="21" name="Group 21"/>
          <p:cNvGrpSpPr/>
          <p:nvPr/>
        </p:nvGrpSpPr>
        <p:grpSpPr>
          <a:xfrm rot="-10800000">
            <a:off x="10878869" y="-343695"/>
            <a:ext cx="8458729" cy="5487195"/>
            <a:chOff x="0" y="0"/>
            <a:chExt cx="11278306" cy="7316260"/>
          </a:xfrm>
        </p:grpSpPr>
        <p:grpSp>
          <p:nvGrpSpPr>
            <p:cNvPr id="22" name="Group 22"/>
            <p:cNvGrpSpPr>
              <a:grpSpLocks noChangeAspect="1"/>
            </p:cNvGrpSpPr>
            <p:nvPr/>
          </p:nvGrpSpPr>
          <p:grpSpPr>
            <a:xfrm>
              <a:off x="838729" y="0"/>
              <a:ext cx="10287000" cy="6990124"/>
              <a:chOff x="0" y="0"/>
              <a:chExt cx="10287000" cy="6990124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-6350" y="0"/>
                <a:ext cx="10299700" cy="6990124"/>
              </a:xfrm>
              <a:custGeom>
                <a:avLst/>
                <a:gdLst/>
                <a:ahLst/>
                <a:cxnLst/>
                <a:rect l="l" t="t" r="r" b="b"/>
                <a:pathLst>
                  <a:path w="10299700" h="6990124">
                    <a:moveTo>
                      <a:pt x="0" y="0"/>
                    </a:moveTo>
                    <a:lnTo>
                      <a:pt x="12700" y="0"/>
                    </a:lnTo>
                    <a:lnTo>
                      <a:pt x="12700" y="6990124"/>
                    </a:lnTo>
                    <a:lnTo>
                      <a:pt x="0" y="6990124"/>
                    </a:lnTo>
                    <a:close/>
                    <a:moveTo>
                      <a:pt x="2571750" y="0"/>
                    </a:moveTo>
                    <a:lnTo>
                      <a:pt x="2584450" y="0"/>
                    </a:lnTo>
                    <a:lnTo>
                      <a:pt x="2584450" y="6990124"/>
                    </a:lnTo>
                    <a:lnTo>
                      <a:pt x="2571750" y="6990124"/>
                    </a:lnTo>
                    <a:close/>
                    <a:moveTo>
                      <a:pt x="5143500" y="0"/>
                    </a:moveTo>
                    <a:lnTo>
                      <a:pt x="5156200" y="0"/>
                    </a:lnTo>
                    <a:lnTo>
                      <a:pt x="5156200" y="6990124"/>
                    </a:lnTo>
                    <a:lnTo>
                      <a:pt x="5143500" y="6990124"/>
                    </a:lnTo>
                    <a:close/>
                    <a:moveTo>
                      <a:pt x="7715250" y="0"/>
                    </a:moveTo>
                    <a:lnTo>
                      <a:pt x="7727950" y="0"/>
                    </a:lnTo>
                    <a:lnTo>
                      <a:pt x="7727950" y="6990124"/>
                    </a:lnTo>
                    <a:lnTo>
                      <a:pt x="7715250" y="6990124"/>
                    </a:lnTo>
                    <a:close/>
                    <a:moveTo>
                      <a:pt x="10287000" y="0"/>
                    </a:moveTo>
                    <a:lnTo>
                      <a:pt x="10299700" y="0"/>
                    </a:lnTo>
                    <a:lnTo>
                      <a:pt x="10299700" y="6990124"/>
                    </a:lnTo>
                    <a:lnTo>
                      <a:pt x="10287000" y="6990124"/>
                    </a:lnTo>
                    <a:close/>
                  </a:path>
                </a:pathLst>
              </a:custGeom>
              <a:solidFill>
                <a:srgbClr val="222222">
                  <a:alpha val="4313"/>
                </a:srgbClr>
              </a:solidFill>
            </p:spPr>
          </p:sp>
        </p:grpSp>
        <p:sp>
          <p:nvSpPr>
            <p:cNvPr id="24" name="TextBox 24"/>
            <p:cNvSpPr txBox="1"/>
            <p:nvPr/>
          </p:nvSpPr>
          <p:spPr>
            <a:xfrm>
              <a:off x="762441" y="6942499"/>
              <a:ext cx="152576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17647"/>
                    </a:srgbClr>
                  </a:solidFill>
                  <a:latin typeface="Arimo"/>
                </a:rPr>
                <a:t>0</a:t>
              </a: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3257903" y="6942499"/>
              <a:ext cx="305153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17647"/>
                    </a:srgbClr>
                  </a:solidFill>
                  <a:latin typeface="Arimo"/>
                </a:rPr>
                <a:t>10</a:t>
              </a: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5829653" y="6942499"/>
              <a:ext cx="305153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17647"/>
                    </a:srgbClr>
                  </a:solidFill>
                  <a:latin typeface="Arimo"/>
                </a:rPr>
                <a:t>20</a:t>
              </a:r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8401403" y="6942499"/>
              <a:ext cx="305153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17647"/>
                    </a:srgbClr>
                  </a:solidFill>
                  <a:latin typeface="Arimo"/>
                </a:rPr>
                <a:t>30</a:t>
              </a:r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10973153" y="6942499"/>
              <a:ext cx="305153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17647"/>
                    </a:srgbClr>
                  </a:solidFill>
                  <a:latin typeface="Arimo"/>
                </a:rPr>
                <a:t>40</a:t>
              </a:r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575696"/>
              <a:ext cx="838729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17647"/>
                    </a:srgbClr>
                  </a:solidFill>
                  <a:latin typeface="Arimo"/>
                </a:rPr>
                <a:t>Item 1 </a:t>
              </a:r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0" y="2381478"/>
              <a:ext cx="838729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17647"/>
                    </a:srgbClr>
                  </a:solidFill>
                  <a:latin typeface="Arimo"/>
                </a:rPr>
                <a:t>Item 2 </a:t>
              </a:r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0" y="4187260"/>
              <a:ext cx="838729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17647"/>
                    </a:srgbClr>
                  </a:solidFill>
                  <a:latin typeface="Arimo"/>
                </a:rPr>
                <a:t>Item 3 </a:t>
              </a:r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0" y="5993042"/>
              <a:ext cx="838729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17647"/>
                    </a:srgbClr>
                  </a:solidFill>
                  <a:latin typeface="Arimo"/>
                </a:rPr>
                <a:t>Item 4 </a:t>
              </a:r>
            </a:p>
          </p:txBody>
        </p:sp>
        <p:grpSp>
          <p:nvGrpSpPr>
            <p:cNvPr id="33" name="Group 33"/>
            <p:cNvGrpSpPr>
              <a:grpSpLocks noChangeAspect="1"/>
            </p:cNvGrpSpPr>
            <p:nvPr/>
          </p:nvGrpSpPr>
          <p:grpSpPr>
            <a:xfrm>
              <a:off x="838729" y="0"/>
              <a:ext cx="10287000" cy="6990124"/>
              <a:chOff x="0" y="0"/>
              <a:chExt cx="10287000" cy="6990124"/>
            </a:xfrm>
          </p:grpSpPr>
          <p:sp>
            <p:nvSpPr>
              <p:cNvPr id="34" name="Freeform 34"/>
              <p:cNvSpPr/>
              <p:nvPr/>
            </p:nvSpPr>
            <p:spPr>
              <a:xfrm>
                <a:off x="0" y="0"/>
                <a:ext cx="2578100" cy="1572778"/>
              </a:xfrm>
              <a:custGeom>
                <a:avLst/>
                <a:gdLst/>
                <a:ahLst/>
                <a:cxnLst/>
                <a:rect l="l" t="t" r="r" b="b"/>
                <a:pathLst>
                  <a:path w="2578100" h="1572778">
                    <a:moveTo>
                      <a:pt x="0" y="0"/>
                    </a:moveTo>
                    <a:lnTo>
                      <a:pt x="2452278" y="0"/>
                    </a:lnTo>
                    <a:cubicBezTo>
                      <a:pt x="2521768" y="0"/>
                      <a:pt x="2578100" y="56333"/>
                      <a:pt x="2578100" y="125822"/>
                    </a:cubicBezTo>
                    <a:lnTo>
                      <a:pt x="2578100" y="1446956"/>
                    </a:lnTo>
                    <a:cubicBezTo>
                      <a:pt x="2578100" y="1516445"/>
                      <a:pt x="2521767" y="1572778"/>
                      <a:pt x="2452278" y="1572778"/>
                    </a:cubicBezTo>
                    <a:lnTo>
                      <a:pt x="0" y="1572778"/>
                    </a:lnTo>
                    <a:close/>
                  </a:path>
                </a:pathLst>
              </a:custGeom>
              <a:solidFill>
                <a:srgbClr val="436EBE">
                  <a:alpha val="17647"/>
                </a:srgbClr>
              </a:solidFill>
            </p:spPr>
          </p:sp>
          <p:sp>
            <p:nvSpPr>
              <p:cNvPr id="35" name="Freeform 35"/>
              <p:cNvSpPr/>
              <p:nvPr/>
            </p:nvSpPr>
            <p:spPr>
              <a:xfrm>
                <a:off x="0" y="1805782"/>
                <a:ext cx="5149850" cy="1572778"/>
              </a:xfrm>
              <a:custGeom>
                <a:avLst/>
                <a:gdLst/>
                <a:ahLst/>
                <a:cxnLst/>
                <a:rect l="l" t="t" r="r" b="b"/>
                <a:pathLst>
                  <a:path w="5149850" h="1572778">
                    <a:moveTo>
                      <a:pt x="0" y="0"/>
                    </a:moveTo>
                    <a:lnTo>
                      <a:pt x="5024028" y="0"/>
                    </a:lnTo>
                    <a:cubicBezTo>
                      <a:pt x="5093517" y="0"/>
                      <a:pt x="5149850" y="56333"/>
                      <a:pt x="5149850" y="125822"/>
                    </a:cubicBezTo>
                    <a:lnTo>
                      <a:pt x="5149850" y="1446956"/>
                    </a:lnTo>
                    <a:cubicBezTo>
                      <a:pt x="5149850" y="1516445"/>
                      <a:pt x="5093517" y="1572778"/>
                      <a:pt x="5024028" y="1572778"/>
                    </a:cubicBezTo>
                    <a:lnTo>
                      <a:pt x="0" y="1572778"/>
                    </a:lnTo>
                    <a:close/>
                  </a:path>
                </a:pathLst>
              </a:custGeom>
              <a:solidFill>
                <a:srgbClr val="436EBE">
                  <a:alpha val="17647"/>
                </a:srgbClr>
              </a:solidFill>
            </p:spPr>
          </p:sp>
          <p:sp>
            <p:nvSpPr>
              <p:cNvPr id="36" name="Freeform 36"/>
              <p:cNvSpPr/>
              <p:nvPr/>
            </p:nvSpPr>
            <p:spPr>
              <a:xfrm>
                <a:off x="0" y="3611564"/>
                <a:ext cx="7721600" cy="1572778"/>
              </a:xfrm>
              <a:custGeom>
                <a:avLst/>
                <a:gdLst/>
                <a:ahLst/>
                <a:cxnLst/>
                <a:rect l="l" t="t" r="r" b="b"/>
                <a:pathLst>
                  <a:path w="7721600" h="1572778">
                    <a:moveTo>
                      <a:pt x="0" y="0"/>
                    </a:moveTo>
                    <a:lnTo>
                      <a:pt x="7595777" y="0"/>
                    </a:lnTo>
                    <a:cubicBezTo>
                      <a:pt x="7629148" y="0"/>
                      <a:pt x="7661151" y="13256"/>
                      <a:pt x="7684747" y="36852"/>
                    </a:cubicBezTo>
                    <a:cubicBezTo>
                      <a:pt x="7708343" y="60449"/>
                      <a:pt x="7721600" y="92452"/>
                      <a:pt x="7721600" y="125822"/>
                    </a:cubicBezTo>
                    <a:lnTo>
                      <a:pt x="7721600" y="1446956"/>
                    </a:lnTo>
                    <a:cubicBezTo>
                      <a:pt x="7721600" y="1480326"/>
                      <a:pt x="7708343" y="1512329"/>
                      <a:pt x="7684747" y="1535925"/>
                    </a:cubicBezTo>
                    <a:cubicBezTo>
                      <a:pt x="7661151" y="1559522"/>
                      <a:pt x="7629148" y="1572778"/>
                      <a:pt x="7595777" y="1572778"/>
                    </a:cubicBezTo>
                    <a:lnTo>
                      <a:pt x="0" y="1572778"/>
                    </a:lnTo>
                    <a:close/>
                  </a:path>
                </a:pathLst>
              </a:custGeom>
              <a:solidFill>
                <a:srgbClr val="436EBE">
                  <a:alpha val="17647"/>
                </a:srgbClr>
              </a:solidFill>
            </p:spPr>
          </p:sp>
          <p:sp>
            <p:nvSpPr>
              <p:cNvPr id="37" name="Freeform 37"/>
              <p:cNvSpPr/>
              <p:nvPr/>
            </p:nvSpPr>
            <p:spPr>
              <a:xfrm>
                <a:off x="0" y="5417346"/>
                <a:ext cx="10293350" cy="1572778"/>
              </a:xfrm>
              <a:custGeom>
                <a:avLst/>
                <a:gdLst/>
                <a:ahLst/>
                <a:cxnLst/>
                <a:rect l="l" t="t" r="r" b="b"/>
                <a:pathLst>
                  <a:path w="10293350" h="1572778">
                    <a:moveTo>
                      <a:pt x="0" y="0"/>
                    </a:moveTo>
                    <a:lnTo>
                      <a:pt x="10167527" y="0"/>
                    </a:lnTo>
                    <a:cubicBezTo>
                      <a:pt x="10200898" y="0"/>
                      <a:pt x="10232901" y="13256"/>
                      <a:pt x="10256497" y="36852"/>
                    </a:cubicBezTo>
                    <a:cubicBezTo>
                      <a:pt x="10280093" y="60449"/>
                      <a:pt x="10293350" y="92452"/>
                      <a:pt x="10293350" y="125822"/>
                    </a:cubicBezTo>
                    <a:lnTo>
                      <a:pt x="10293350" y="1446956"/>
                    </a:lnTo>
                    <a:cubicBezTo>
                      <a:pt x="10293350" y="1516445"/>
                      <a:pt x="10237017" y="1572778"/>
                      <a:pt x="10167527" y="1572778"/>
                    </a:cubicBezTo>
                    <a:lnTo>
                      <a:pt x="0" y="1572778"/>
                    </a:lnTo>
                    <a:close/>
                  </a:path>
                </a:pathLst>
              </a:custGeom>
              <a:solidFill>
                <a:srgbClr val="436EBE">
                  <a:alpha val="17647"/>
                </a:srgbClr>
              </a:solidFill>
            </p:spPr>
          </p:sp>
        </p:grpSp>
      </p:grpSp>
      <p:grpSp>
        <p:nvGrpSpPr>
          <p:cNvPr id="38" name="Group 38"/>
          <p:cNvGrpSpPr>
            <a:grpSpLocks noChangeAspect="1"/>
          </p:cNvGrpSpPr>
          <p:nvPr/>
        </p:nvGrpSpPr>
        <p:grpSpPr>
          <a:xfrm>
            <a:off x="-3297661" y="-1853429"/>
            <a:ext cx="8229600" cy="8229600"/>
            <a:chOff x="0" y="0"/>
            <a:chExt cx="6355080" cy="6355080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5CE1E6">
                <a:alpha val="18823"/>
              </a:srgbClr>
            </a:solidFill>
          </p:spPr>
        </p:sp>
      </p:grpSp>
      <p:grpSp>
        <p:nvGrpSpPr>
          <p:cNvPr id="40" name="Group 40"/>
          <p:cNvGrpSpPr>
            <a:grpSpLocks noChangeAspect="1"/>
          </p:cNvGrpSpPr>
          <p:nvPr/>
        </p:nvGrpSpPr>
        <p:grpSpPr>
          <a:xfrm>
            <a:off x="14118972" y="4514026"/>
            <a:ext cx="7955881" cy="7955881"/>
            <a:chOff x="0" y="0"/>
            <a:chExt cx="6355080" cy="6355080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23BBEA">
                <a:alpha val="16862"/>
              </a:srgbClr>
            </a:solidFill>
          </p:spPr>
        </p:sp>
      </p:grpSp>
      <p:pic>
        <p:nvPicPr>
          <p:cNvPr id="42" name="Picture 4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242972" y="1228521"/>
            <a:ext cx="8009461" cy="8557117"/>
          </a:xfrm>
          <a:prstGeom prst="rect">
            <a:avLst/>
          </a:prstGeom>
        </p:spPr>
      </p:pic>
      <p:sp>
        <p:nvSpPr>
          <p:cNvPr id="43" name="TextBox 43"/>
          <p:cNvSpPr txBox="1"/>
          <p:nvPr/>
        </p:nvSpPr>
        <p:spPr>
          <a:xfrm>
            <a:off x="10909061" y="463338"/>
            <a:ext cx="7378939" cy="5653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20"/>
              </a:lnSpc>
            </a:pPr>
            <a:r>
              <a:rPr lang="en-US" sz="3400" b="0" i="0" spc="272">
                <a:solidFill>
                  <a:srgbClr val="FBF1EF"/>
                </a:solidFill>
                <a:latin typeface="Anonymous Pro"/>
              </a:rPr>
              <a:t>DIAGRAMA DE CASO DE USO</a:t>
            </a:r>
          </a:p>
        </p:txBody>
      </p:sp>
      <p:grpSp>
        <p:nvGrpSpPr>
          <p:cNvPr id="44" name="Group 44"/>
          <p:cNvGrpSpPr/>
          <p:nvPr/>
        </p:nvGrpSpPr>
        <p:grpSpPr>
          <a:xfrm rot="5400000">
            <a:off x="-613083" y="2730311"/>
            <a:ext cx="2216258" cy="3567430"/>
            <a:chOff x="0" y="0"/>
            <a:chExt cx="4842510" cy="7794812"/>
          </a:xfrm>
        </p:grpSpPr>
        <p:sp>
          <p:nvSpPr>
            <p:cNvPr id="45" name="Freeform 45"/>
            <p:cNvSpPr/>
            <p:nvPr/>
          </p:nvSpPr>
          <p:spPr>
            <a:xfrm>
              <a:off x="29210" y="12700"/>
              <a:ext cx="4775200" cy="7747822"/>
            </a:xfrm>
            <a:custGeom>
              <a:avLst/>
              <a:gdLst/>
              <a:ahLst/>
              <a:cxnLst/>
              <a:rect l="l" t="t" r="r" b="b"/>
              <a:pathLst>
                <a:path w="4775200" h="7747822">
                  <a:moveTo>
                    <a:pt x="2396490" y="0"/>
                  </a:moveTo>
                  <a:cubicBezTo>
                    <a:pt x="2249170" y="0"/>
                    <a:pt x="2131060" y="119380"/>
                    <a:pt x="2131060" y="265430"/>
                  </a:cubicBezTo>
                  <a:cubicBezTo>
                    <a:pt x="2131060" y="388620"/>
                    <a:pt x="2214880" y="491490"/>
                    <a:pt x="2327910" y="521970"/>
                  </a:cubicBezTo>
                  <a:lnTo>
                    <a:pt x="2327910" y="7679241"/>
                  </a:lnTo>
                  <a:cubicBezTo>
                    <a:pt x="2327910" y="7717341"/>
                    <a:pt x="2358390" y="7747822"/>
                    <a:pt x="2396490" y="7747822"/>
                  </a:cubicBezTo>
                  <a:cubicBezTo>
                    <a:pt x="2434590" y="7747822"/>
                    <a:pt x="2465070" y="7717341"/>
                    <a:pt x="2465070" y="7679241"/>
                  </a:cubicBezTo>
                  <a:lnTo>
                    <a:pt x="2465070" y="521970"/>
                  </a:lnTo>
                  <a:cubicBezTo>
                    <a:pt x="2578100" y="491490"/>
                    <a:pt x="2661920" y="388620"/>
                    <a:pt x="2661920" y="265430"/>
                  </a:cubicBezTo>
                  <a:cubicBezTo>
                    <a:pt x="2661920" y="119380"/>
                    <a:pt x="2542540" y="0"/>
                    <a:pt x="2396490" y="0"/>
                  </a:cubicBezTo>
                  <a:close/>
                  <a:moveTo>
                    <a:pt x="4508500" y="0"/>
                  </a:moveTo>
                  <a:cubicBezTo>
                    <a:pt x="4361180" y="0"/>
                    <a:pt x="4243070" y="119380"/>
                    <a:pt x="4243070" y="265430"/>
                  </a:cubicBezTo>
                  <a:cubicBezTo>
                    <a:pt x="4243070" y="388620"/>
                    <a:pt x="4326890" y="491490"/>
                    <a:pt x="4439920" y="521970"/>
                  </a:cubicBezTo>
                  <a:lnTo>
                    <a:pt x="4439920" y="3042920"/>
                  </a:lnTo>
                  <a:lnTo>
                    <a:pt x="2960370" y="3042920"/>
                  </a:lnTo>
                  <a:cubicBezTo>
                    <a:pt x="2922270" y="3042920"/>
                    <a:pt x="2891790" y="3073400"/>
                    <a:pt x="2891790" y="3111500"/>
                  </a:cubicBezTo>
                  <a:lnTo>
                    <a:pt x="2891790" y="7679241"/>
                  </a:lnTo>
                  <a:cubicBezTo>
                    <a:pt x="2891790" y="7717341"/>
                    <a:pt x="2922270" y="7747822"/>
                    <a:pt x="2960370" y="7747822"/>
                  </a:cubicBezTo>
                  <a:cubicBezTo>
                    <a:pt x="2998470" y="7747822"/>
                    <a:pt x="3028950" y="7717341"/>
                    <a:pt x="3028950" y="7679241"/>
                  </a:cubicBezTo>
                  <a:lnTo>
                    <a:pt x="3028950" y="3180080"/>
                  </a:lnTo>
                  <a:lnTo>
                    <a:pt x="4509770" y="3180080"/>
                  </a:lnTo>
                  <a:cubicBezTo>
                    <a:pt x="4547870" y="3180080"/>
                    <a:pt x="4578350" y="3149600"/>
                    <a:pt x="4578350" y="3111500"/>
                  </a:cubicBezTo>
                  <a:lnTo>
                    <a:pt x="4578350" y="521970"/>
                  </a:lnTo>
                  <a:cubicBezTo>
                    <a:pt x="4691380" y="491490"/>
                    <a:pt x="4775200" y="388620"/>
                    <a:pt x="4775200" y="265430"/>
                  </a:cubicBezTo>
                  <a:cubicBezTo>
                    <a:pt x="4775200" y="119380"/>
                    <a:pt x="4655820" y="0"/>
                    <a:pt x="4508500" y="0"/>
                  </a:cubicBezTo>
                  <a:close/>
                  <a:moveTo>
                    <a:pt x="1814830" y="3044190"/>
                  </a:moveTo>
                  <a:lnTo>
                    <a:pt x="334010" y="3044190"/>
                  </a:lnTo>
                  <a:lnTo>
                    <a:pt x="334010" y="521970"/>
                  </a:lnTo>
                  <a:cubicBezTo>
                    <a:pt x="447040" y="491490"/>
                    <a:pt x="530860" y="388620"/>
                    <a:pt x="530860" y="265430"/>
                  </a:cubicBezTo>
                  <a:cubicBezTo>
                    <a:pt x="530860" y="119380"/>
                    <a:pt x="411480" y="0"/>
                    <a:pt x="265430" y="0"/>
                  </a:cubicBezTo>
                  <a:cubicBezTo>
                    <a:pt x="118110" y="0"/>
                    <a:pt x="0" y="119380"/>
                    <a:pt x="0" y="265430"/>
                  </a:cubicBezTo>
                  <a:cubicBezTo>
                    <a:pt x="0" y="388620"/>
                    <a:pt x="83820" y="491490"/>
                    <a:pt x="196850" y="521970"/>
                  </a:cubicBezTo>
                  <a:lnTo>
                    <a:pt x="196850" y="3111500"/>
                  </a:lnTo>
                  <a:cubicBezTo>
                    <a:pt x="196850" y="3149600"/>
                    <a:pt x="227330" y="3180080"/>
                    <a:pt x="265430" y="3180080"/>
                  </a:cubicBezTo>
                  <a:lnTo>
                    <a:pt x="1746250" y="3180080"/>
                  </a:lnTo>
                  <a:lnTo>
                    <a:pt x="1746250" y="7679242"/>
                  </a:lnTo>
                  <a:cubicBezTo>
                    <a:pt x="1746250" y="7717342"/>
                    <a:pt x="1776730" y="7747822"/>
                    <a:pt x="1814830" y="7747822"/>
                  </a:cubicBezTo>
                  <a:cubicBezTo>
                    <a:pt x="1852930" y="7747822"/>
                    <a:pt x="1883410" y="7717342"/>
                    <a:pt x="1883410" y="7679242"/>
                  </a:cubicBezTo>
                  <a:lnTo>
                    <a:pt x="1883410" y="3111500"/>
                  </a:lnTo>
                  <a:cubicBezTo>
                    <a:pt x="1883410" y="3074670"/>
                    <a:pt x="1851660" y="3044190"/>
                    <a:pt x="1814830" y="304419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</p:spTree>
  </p:cSld>
  <p:clrMapOvr>
    <a:masterClrMapping/>
  </p:clrMapOvr>
  <p:transition spd="slow">
    <p:push dir="r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l="1823" t="10181" r="1440" b="9797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517183" y="805063"/>
            <a:ext cx="17253635" cy="8676873"/>
          </a:xfrm>
          <a:prstGeom prst="rect">
            <a:avLst/>
          </a:prstGeom>
          <a:solidFill>
            <a:srgbClr val="122A46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5400000">
            <a:off x="-2507084" y="6883766"/>
            <a:ext cx="5474306" cy="5643615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5400000">
            <a:off x="14921462" y="-2821807"/>
            <a:ext cx="5474306" cy="5643615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6070753" y="8956040"/>
            <a:ext cx="6146494" cy="5653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20"/>
              </a:lnSpc>
            </a:pPr>
            <a:r>
              <a:rPr lang="en-US" sz="3400" b="0" i="0" spc="272">
                <a:solidFill>
                  <a:srgbClr val="FBF1EF"/>
                </a:solidFill>
                <a:latin typeface="Anonymous Pro"/>
              </a:rPr>
              <a:t>BPMN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184586" y="716743"/>
            <a:ext cx="16230600" cy="8128825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l="1823" t="10181" r="1440" b="9797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245878" y="4489450"/>
            <a:ext cx="5402588" cy="654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49"/>
              </a:lnSpc>
            </a:pPr>
            <a:r>
              <a:rPr lang="en-US" sz="4999" b="1" i="0" spc="49">
                <a:solidFill>
                  <a:srgbClr val="FBF1EF"/>
                </a:solidFill>
                <a:latin typeface="Anonymous Pro"/>
              </a:rPr>
              <a:t>WHO ARE WE?</a:t>
            </a:r>
          </a:p>
        </p:txBody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10750146" y="-3954980"/>
            <a:ext cx="9777929" cy="9777929"/>
            <a:chOff x="0" y="0"/>
            <a:chExt cx="2787650" cy="278765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787650" cy="2787650"/>
            </a:xfrm>
            <a:custGeom>
              <a:avLst/>
              <a:gdLst/>
              <a:ahLst/>
              <a:cxnLst/>
              <a:rect l="l" t="t" r="r" b="b"/>
              <a:pathLst>
                <a:path w="2787650" h="2787650">
                  <a:moveTo>
                    <a:pt x="81280" y="1861820"/>
                  </a:moveTo>
                  <a:cubicBezTo>
                    <a:pt x="73660" y="1841500"/>
                    <a:pt x="67310" y="1819910"/>
                    <a:pt x="60960" y="1799590"/>
                  </a:cubicBezTo>
                  <a:lnTo>
                    <a:pt x="1800860" y="59690"/>
                  </a:lnTo>
                  <a:cubicBezTo>
                    <a:pt x="1821180" y="66040"/>
                    <a:pt x="1842770" y="72390"/>
                    <a:pt x="1863090" y="80010"/>
                  </a:cubicBezTo>
                  <a:lnTo>
                    <a:pt x="81280" y="1861820"/>
                  </a:lnTo>
                  <a:close/>
                  <a:moveTo>
                    <a:pt x="1597660" y="15240"/>
                  </a:moveTo>
                  <a:cubicBezTo>
                    <a:pt x="1573530" y="11430"/>
                    <a:pt x="1548130" y="8890"/>
                    <a:pt x="1524000" y="6350"/>
                  </a:cubicBezTo>
                  <a:lnTo>
                    <a:pt x="6350" y="1524000"/>
                  </a:lnTo>
                  <a:cubicBezTo>
                    <a:pt x="8890" y="1548130"/>
                    <a:pt x="11430" y="1573530"/>
                    <a:pt x="15240" y="1597660"/>
                  </a:cubicBezTo>
                  <a:lnTo>
                    <a:pt x="1597660" y="15240"/>
                  </a:lnTo>
                  <a:close/>
                  <a:moveTo>
                    <a:pt x="2189480" y="248920"/>
                  </a:moveTo>
                  <a:cubicBezTo>
                    <a:pt x="2172970" y="237490"/>
                    <a:pt x="2156460" y="226060"/>
                    <a:pt x="2139950" y="215900"/>
                  </a:cubicBezTo>
                  <a:lnTo>
                    <a:pt x="215900" y="2139950"/>
                  </a:lnTo>
                  <a:cubicBezTo>
                    <a:pt x="226060" y="2156460"/>
                    <a:pt x="237490" y="2172970"/>
                    <a:pt x="248920" y="2189480"/>
                  </a:cubicBezTo>
                  <a:lnTo>
                    <a:pt x="2189480" y="248920"/>
                  </a:lnTo>
                  <a:close/>
                  <a:moveTo>
                    <a:pt x="1979930" y="128270"/>
                  </a:moveTo>
                  <a:cubicBezTo>
                    <a:pt x="1960880" y="119380"/>
                    <a:pt x="1941830" y="110490"/>
                    <a:pt x="1922780" y="102870"/>
                  </a:cubicBezTo>
                  <a:lnTo>
                    <a:pt x="104140" y="1921510"/>
                  </a:lnTo>
                  <a:cubicBezTo>
                    <a:pt x="111760" y="1940560"/>
                    <a:pt x="120650" y="1959610"/>
                    <a:pt x="129540" y="1978660"/>
                  </a:cubicBezTo>
                  <a:lnTo>
                    <a:pt x="1979930" y="128270"/>
                  </a:lnTo>
                  <a:close/>
                  <a:moveTo>
                    <a:pt x="2087880" y="185420"/>
                  </a:moveTo>
                  <a:cubicBezTo>
                    <a:pt x="2070100" y="175260"/>
                    <a:pt x="2052320" y="165100"/>
                    <a:pt x="2034540" y="156210"/>
                  </a:cubicBezTo>
                  <a:lnTo>
                    <a:pt x="154940" y="2035810"/>
                  </a:lnTo>
                  <a:cubicBezTo>
                    <a:pt x="163830" y="2053590"/>
                    <a:pt x="173990" y="2071370"/>
                    <a:pt x="184150" y="2089150"/>
                  </a:cubicBezTo>
                  <a:lnTo>
                    <a:pt x="2087880" y="185420"/>
                  </a:lnTo>
                  <a:close/>
                  <a:moveTo>
                    <a:pt x="834390" y="116840"/>
                  </a:moveTo>
                  <a:cubicBezTo>
                    <a:pt x="774700" y="143510"/>
                    <a:pt x="716280" y="173990"/>
                    <a:pt x="660400" y="208280"/>
                  </a:cubicBezTo>
                  <a:lnTo>
                    <a:pt x="208280" y="660400"/>
                  </a:lnTo>
                  <a:cubicBezTo>
                    <a:pt x="172720" y="716280"/>
                    <a:pt x="142240" y="774700"/>
                    <a:pt x="116840" y="834390"/>
                  </a:cubicBezTo>
                  <a:lnTo>
                    <a:pt x="834390" y="116840"/>
                  </a:lnTo>
                  <a:close/>
                  <a:moveTo>
                    <a:pt x="1363980" y="0"/>
                  </a:moveTo>
                  <a:lnTo>
                    <a:pt x="0" y="1363980"/>
                  </a:lnTo>
                  <a:cubicBezTo>
                    <a:pt x="0" y="1391920"/>
                    <a:pt x="0" y="1418590"/>
                    <a:pt x="1270" y="1446530"/>
                  </a:cubicBezTo>
                  <a:lnTo>
                    <a:pt x="1445260" y="1270"/>
                  </a:lnTo>
                  <a:cubicBezTo>
                    <a:pt x="1418590" y="0"/>
                    <a:pt x="1390650" y="0"/>
                    <a:pt x="1363980" y="0"/>
                  </a:cubicBezTo>
                  <a:close/>
                  <a:moveTo>
                    <a:pt x="2787650" y="1386840"/>
                  </a:moveTo>
                  <a:lnTo>
                    <a:pt x="1386840" y="2787650"/>
                  </a:lnTo>
                  <a:cubicBezTo>
                    <a:pt x="1414780" y="2787650"/>
                    <a:pt x="1443990" y="2787650"/>
                    <a:pt x="1471930" y="2785110"/>
                  </a:cubicBezTo>
                  <a:lnTo>
                    <a:pt x="2785110" y="1471930"/>
                  </a:lnTo>
                  <a:cubicBezTo>
                    <a:pt x="2786380" y="1443990"/>
                    <a:pt x="2787650" y="1414780"/>
                    <a:pt x="2787650" y="1386840"/>
                  </a:cubicBezTo>
                  <a:close/>
                  <a:moveTo>
                    <a:pt x="2283460" y="321310"/>
                  </a:moveTo>
                  <a:cubicBezTo>
                    <a:pt x="2268220" y="308610"/>
                    <a:pt x="2252980" y="295910"/>
                    <a:pt x="2237740" y="284480"/>
                  </a:cubicBezTo>
                  <a:lnTo>
                    <a:pt x="284480" y="2237740"/>
                  </a:lnTo>
                  <a:cubicBezTo>
                    <a:pt x="295910" y="2252980"/>
                    <a:pt x="308610" y="2268220"/>
                    <a:pt x="321310" y="2283460"/>
                  </a:cubicBezTo>
                  <a:lnTo>
                    <a:pt x="2283460" y="321310"/>
                  </a:lnTo>
                  <a:close/>
                  <a:moveTo>
                    <a:pt x="1276350" y="5080"/>
                  </a:moveTo>
                  <a:cubicBezTo>
                    <a:pt x="1244600" y="7620"/>
                    <a:pt x="1214120" y="11430"/>
                    <a:pt x="1182370" y="16510"/>
                  </a:cubicBezTo>
                  <a:lnTo>
                    <a:pt x="16510" y="1182370"/>
                  </a:lnTo>
                  <a:cubicBezTo>
                    <a:pt x="11430" y="1214120"/>
                    <a:pt x="7620" y="1244600"/>
                    <a:pt x="5080" y="1276350"/>
                  </a:cubicBezTo>
                  <a:lnTo>
                    <a:pt x="1276350" y="5080"/>
                  </a:lnTo>
                  <a:close/>
                  <a:moveTo>
                    <a:pt x="1080770" y="35560"/>
                  </a:moveTo>
                  <a:cubicBezTo>
                    <a:pt x="1042670" y="44450"/>
                    <a:pt x="1004570" y="54610"/>
                    <a:pt x="966470" y="67310"/>
                  </a:cubicBezTo>
                  <a:lnTo>
                    <a:pt x="66040" y="966470"/>
                  </a:lnTo>
                  <a:cubicBezTo>
                    <a:pt x="54610" y="1004570"/>
                    <a:pt x="43180" y="1041400"/>
                    <a:pt x="34290" y="1080770"/>
                  </a:cubicBezTo>
                  <a:lnTo>
                    <a:pt x="1080770" y="35560"/>
                  </a:lnTo>
                  <a:close/>
                  <a:moveTo>
                    <a:pt x="1734820" y="41910"/>
                  </a:moveTo>
                  <a:cubicBezTo>
                    <a:pt x="1711960" y="36830"/>
                    <a:pt x="1690370" y="31750"/>
                    <a:pt x="1667510" y="26670"/>
                  </a:cubicBezTo>
                  <a:lnTo>
                    <a:pt x="26670" y="1667510"/>
                  </a:lnTo>
                  <a:cubicBezTo>
                    <a:pt x="31750" y="1690370"/>
                    <a:pt x="36830" y="1711960"/>
                    <a:pt x="41910" y="1734820"/>
                  </a:cubicBezTo>
                  <a:lnTo>
                    <a:pt x="1734820" y="41910"/>
                  </a:lnTo>
                  <a:close/>
                  <a:moveTo>
                    <a:pt x="2762250" y="1659890"/>
                  </a:moveTo>
                  <a:cubicBezTo>
                    <a:pt x="2768600" y="1626870"/>
                    <a:pt x="2773680" y="1595120"/>
                    <a:pt x="2777490" y="1562100"/>
                  </a:cubicBezTo>
                  <a:lnTo>
                    <a:pt x="1562100" y="2777490"/>
                  </a:lnTo>
                  <a:cubicBezTo>
                    <a:pt x="1595120" y="2773680"/>
                    <a:pt x="1628140" y="2768600"/>
                    <a:pt x="1659890" y="2762250"/>
                  </a:cubicBezTo>
                  <a:lnTo>
                    <a:pt x="2762250" y="1659890"/>
                  </a:lnTo>
                  <a:close/>
                  <a:moveTo>
                    <a:pt x="2785110" y="1306830"/>
                  </a:moveTo>
                  <a:cubicBezTo>
                    <a:pt x="2783840" y="1281430"/>
                    <a:pt x="2781300" y="1256030"/>
                    <a:pt x="2778760" y="1230630"/>
                  </a:cubicBezTo>
                  <a:lnTo>
                    <a:pt x="1230630" y="2777490"/>
                  </a:lnTo>
                  <a:cubicBezTo>
                    <a:pt x="1256030" y="2780030"/>
                    <a:pt x="1281430" y="2782570"/>
                    <a:pt x="1306830" y="2783840"/>
                  </a:cubicBezTo>
                  <a:lnTo>
                    <a:pt x="2785110" y="1306830"/>
                  </a:lnTo>
                  <a:close/>
                  <a:moveTo>
                    <a:pt x="2767330" y="1158240"/>
                  </a:moveTo>
                  <a:cubicBezTo>
                    <a:pt x="2763520" y="1135380"/>
                    <a:pt x="2758440" y="1112520"/>
                    <a:pt x="2753360" y="1089660"/>
                  </a:cubicBezTo>
                  <a:lnTo>
                    <a:pt x="1088390" y="2753360"/>
                  </a:lnTo>
                  <a:cubicBezTo>
                    <a:pt x="1111250" y="2758440"/>
                    <a:pt x="1134110" y="2763520"/>
                    <a:pt x="1156970" y="2767330"/>
                  </a:cubicBezTo>
                  <a:lnTo>
                    <a:pt x="2767330" y="1158240"/>
                  </a:lnTo>
                  <a:close/>
                  <a:moveTo>
                    <a:pt x="2369820" y="398780"/>
                  </a:moveTo>
                  <a:cubicBezTo>
                    <a:pt x="2355850" y="384810"/>
                    <a:pt x="2341880" y="372110"/>
                    <a:pt x="2327910" y="358140"/>
                  </a:cubicBezTo>
                  <a:lnTo>
                    <a:pt x="359410" y="2326640"/>
                  </a:lnTo>
                  <a:cubicBezTo>
                    <a:pt x="372110" y="2340610"/>
                    <a:pt x="386080" y="2354580"/>
                    <a:pt x="400050" y="2368550"/>
                  </a:cubicBezTo>
                  <a:lnTo>
                    <a:pt x="2369820" y="398780"/>
                  </a:lnTo>
                  <a:close/>
                  <a:moveTo>
                    <a:pt x="2451100" y="2301240"/>
                  </a:moveTo>
                  <a:cubicBezTo>
                    <a:pt x="2520950" y="2219960"/>
                    <a:pt x="2579370" y="2133600"/>
                    <a:pt x="2627630" y="2042160"/>
                  </a:cubicBezTo>
                  <a:lnTo>
                    <a:pt x="2042160" y="2627630"/>
                  </a:lnTo>
                  <a:cubicBezTo>
                    <a:pt x="2133600" y="2579370"/>
                    <a:pt x="2219960" y="2520950"/>
                    <a:pt x="2301240" y="2451100"/>
                  </a:cubicBezTo>
                  <a:lnTo>
                    <a:pt x="2451100" y="2301240"/>
                  </a:lnTo>
                  <a:close/>
                  <a:moveTo>
                    <a:pt x="2736850" y="1023620"/>
                  </a:moveTo>
                  <a:cubicBezTo>
                    <a:pt x="2730500" y="1002030"/>
                    <a:pt x="2724150" y="981710"/>
                    <a:pt x="2717800" y="960120"/>
                  </a:cubicBezTo>
                  <a:lnTo>
                    <a:pt x="960120" y="2717800"/>
                  </a:lnTo>
                  <a:cubicBezTo>
                    <a:pt x="981710" y="2724150"/>
                    <a:pt x="1002030" y="2730500"/>
                    <a:pt x="1023620" y="2736850"/>
                  </a:cubicBezTo>
                  <a:lnTo>
                    <a:pt x="2736850" y="1023620"/>
                  </a:lnTo>
                  <a:close/>
                  <a:moveTo>
                    <a:pt x="2696210" y="1892300"/>
                  </a:moveTo>
                  <a:cubicBezTo>
                    <a:pt x="2711450" y="1851660"/>
                    <a:pt x="2725420" y="1811020"/>
                    <a:pt x="2736850" y="1769110"/>
                  </a:cubicBezTo>
                  <a:lnTo>
                    <a:pt x="1769110" y="2736850"/>
                  </a:lnTo>
                  <a:cubicBezTo>
                    <a:pt x="1811020" y="2725420"/>
                    <a:pt x="1851660" y="2711450"/>
                    <a:pt x="1892300" y="2696210"/>
                  </a:cubicBezTo>
                  <a:lnTo>
                    <a:pt x="2696210" y="1892300"/>
                  </a:lnTo>
                  <a:close/>
                  <a:moveTo>
                    <a:pt x="2523490" y="576580"/>
                  </a:moveTo>
                  <a:cubicBezTo>
                    <a:pt x="2512060" y="561340"/>
                    <a:pt x="2500630" y="544830"/>
                    <a:pt x="2487930" y="529590"/>
                  </a:cubicBezTo>
                  <a:lnTo>
                    <a:pt x="529590" y="2486660"/>
                  </a:lnTo>
                  <a:cubicBezTo>
                    <a:pt x="544830" y="2499360"/>
                    <a:pt x="561340" y="2510790"/>
                    <a:pt x="576580" y="2522220"/>
                  </a:cubicBezTo>
                  <a:lnTo>
                    <a:pt x="2523490" y="576580"/>
                  </a:lnTo>
                  <a:close/>
                  <a:moveTo>
                    <a:pt x="2696210" y="899160"/>
                  </a:moveTo>
                  <a:cubicBezTo>
                    <a:pt x="2688590" y="878840"/>
                    <a:pt x="2680970" y="859790"/>
                    <a:pt x="2672080" y="840740"/>
                  </a:cubicBezTo>
                  <a:lnTo>
                    <a:pt x="839470" y="2673350"/>
                  </a:lnTo>
                  <a:cubicBezTo>
                    <a:pt x="858520" y="2682240"/>
                    <a:pt x="878840" y="2689860"/>
                    <a:pt x="897890" y="2697480"/>
                  </a:cubicBezTo>
                  <a:lnTo>
                    <a:pt x="2696210" y="899160"/>
                  </a:lnTo>
                  <a:close/>
                  <a:moveTo>
                    <a:pt x="2449830" y="483870"/>
                  </a:moveTo>
                  <a:cubicBezTo>
                    <a:pt x="2437130" y="468630"/>
                    <a:pt x="2424430" y="454660"/>
                    <a:pt x="2410460" y="440690"/>
                  </a:cubicBezTo>
                  <a:lnTo>
                    <a:pt x="440690" y="2410460"/>
                  </a:lnTo>
                  <a:cubicBezTo>
                    <a:pt x="454660" y="2424430"/>
                    <a:pt x="469900" y="2437130"/>
                    <a:pt x="483870" y="2449830"/>
                  </a:cubicBezTo>
                  <a:lnTo>
                    <a:pt x="2449830" y="483870"/>
                  </a:lnTo>
                  <a:close/>
                  <a:moveTo>
                    <a:pt x="2588260" y="675640"/>
                  </a:moveTo>
                  <a:cubicBezTo>
                    <a:pt x="2578100" y="659130"/>
                    <a:pt x="2567940" y="641350"/>
                    <a:pt x="2556510" y="624840"/>
                  </a:cubicBezTo>
                  <a:lnTo>
                    <a:pt x="624840" y="2556510"/>
                  </a:lnTo>
                  <a:cubicBezTo>
                    <a:pt x="641350" y="2567940"/>
                    <a:pt x="657860" y="2578100"/>
                    <a:pt x="675640" y="2588260"/>
                  </a:cubicBezTo>
                  <a:lnTo>
                    <a:pt x="2588260" y="675640"/>
                  </a:lnTo>
                  <a:close/>
                  <a:moveTo>
                    <a:pt x="2646680" y="783590"/>
                  </a:moveTo>
                  <a:cubicBezTo>
                    <a:pt x="2637790" y="765810"/>
                    <a:pt x="2628900" y="746760"/>
                    <a:pt x="2618740" y="728980"/>
                  </a:cubicBezTo>
                  <a:lnTo>
                    <a:pt x="728980" y="2618740"/>
                  </a:lnTo>
                  <a:cubicBezTo>
                    <a:pt x="746760" y="2628900"/>
                    <a:pt x="764540" y="2637790"/>
                    <a:pt x="783590" y="2646680"/>
                  </a:cubicBezTo>
                  <a:lnTo>
                    <a:pt x="2646680" y="783590"/>
                  </a:lnTo>
                  <a:close/>
                </a:path>
              </a:pathLst>
            </a:custGeom>
            <a:solidFill>
              <a:srgbClr val="FFFFFF">
                <a:alpha val="16862"/>
              </a:srgbClr>
            </a:solidFill>
          </p:spPr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0153362" y="5143500"/>
            <a:ext cx="4463748" cy="4463748"/>
            <a:chOff x="0" y="0"/>
            <a:chExt cx="2787650" cy="278765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787650" cy="2787650"/>
            </a:xfrm>
            <a:custGeom>
              <a:avLst/>
              <a:gdLst/>
              <a:ahLst/>
              <a:cxnLst/>
              <a:rect l="l" t="t" r="r" b="b"/>
              <a:pathLst>
                <a:path w="2787650" h="2787650">
                  <a:moveTo>
                    <a:pt x="81280" y="1861820"/>
                  </a:moveTo>
                  <a:cubicBezTo>
                    <a:pt x="73660" y="1841500"/>
                    <a:pt x="67310" y="1819910"/>
                    <a:pt x="60960" y="1799590"/>
                  </a:cubicBezTo>
                  <a:lnTo>
                    <a:pt x="1800860" y="59690"/>
                  </a:lnTo>
                  <a:cubicBezTo>
                    <a:pt x="1821180" y="66040"/>
                    <a:pt x="1842770" y="72390"/>
                    <a:pt x="1863090" y="80010"/>
                  </a:cubicBezTo>
                  <a:lnTo>
                    <a:pt x="81280" y="1861820"/>
                  </a:lnTo>
                  <a:close/>
                  <a:moveTo>
                    <a:pt x="1597660" y="15240"/>
                  </a:moveTo>
                  <a:cubicBezTo>
                    <a:pt x="1573530" y="11430"/>
                    <a:pt x="1548130" y="8890"/>
                    <a:pt x="1524000" y="6350"/>
                  </a:cubicBezTo>
                  <a:lnTo>
                    <a:pt x="6350" y="1524000"/>
                  </a:lnTo>
                  <a:cubicBezTo>
                    <a:pt x="8890" y="1548130"/>
                    <a:pt x="11430" y="1573530"/>
                    <a:pt x="15240" y="1597660"/>
                  </a:cubicBezTo>
                  <a:lnTo>
                    <a:pt x="1597660" y="15240"/>
                  </a:lnTo>
                  <a:close/>
                  <a:moveTo>
                    <a:pt x="2189480" y="248920"/>
                  </a:moveTo>
                  <a:cubicBezTo>
                    <a:pt x="2172970" y="237490"/>
                    <a:pt x="2156460" y="226060"/>
                    <a:pt x="2139950" y="215900"/>
                  </a:cubicBezTo>
                  <a:lnTo>
                    <a:pt x="215900" y="2139950"/>
                  </a:lnTo>
                  <a:cubicBezTo>
                    <a:pt x="226060" y="2156460"/>
                    <a:pt x="237490" y="2172970"/>
                    <a:pt x="248920" y="2189480"/>
                  </a:cubicBezTo>
                  <a:lnTo>
                    <a:pt x="2189480" y="248920"/>
                  </a:lnTo>
                  <a:close/>
                  <a:moveTo>
                    <a:pt x="1979930" y="128270"/>
                  </a:moveTo>
                  <a:cubicBezTo>
                    <a:pt x="1960880" y="119380"/>
                    <a:pt x="1941830" y="110490"/>
                    <a:pt x="1922780" y="102870"/>
                  </a:cubicBezTo>
                  <a:lnTo>
                    <a:pt x="104140" y="1921510"/>
                  </a:lnTo>
                  <a:cubicBezTo>
                    <a:pt x="111760" y="1940560"/>
                    <a:pt x="120650" y="1959610"/>
                    <a:pt x="129540" y="1978660"/>
                  </a:cubicBezTo>
                  <a:lnTo>
                    <a:pt x="1979930" y="128270"/>
                  </a:lnTo>
                  <a:close/>
                  <a:moveTo>
                    <a:pt x="2087880" y="185420"/>
                  </a:moveTo>
                  <a:cubicBezTo>
                    <a:pt x="2070100" y="175260"/>
                    <a:pt x="2052320" y="165100"/>
                    <a:pt x="2034540" y="156210"/>
                  </a:cubicBezTo>
                  <a:lnTo>
                    <a:pt x="154940" y="2035810"/>
                  </a:lnTo>
                  <a:cubicBezTo>
                    <a:pt x="163830" y="2053590"/>
                    <a:pt x="173990" y="2071370"/>
                    <a:pt x="184150" y="2089150"/>
                  </a:cubicBezTo>
                  <a:lnTo>
                    <a:pt x="2087880" y="185420"/>
                  </a:lnTo>
                  <a:close/>
                  <a:moveTo>
                    <a:pt x="834390" y="116840"/>
                  </a:moveTo>
                  <a:cubicBezTo>
                    <a:pt x="774700" y="143510"/>
                    <a:pt x="716280" y="173990"/>
                    <a:pt x="660400" y="208280"/>
                  </a:cubicBezTo>
                  <a:lnTo>
                    <a:pt x="208280" y="660400"/>
                  </a:lnTo>
                  <a:cubicBezTo>
                    <a:pt x="172720" y="716280"/>
                    <a:pt x="142240" y="774700"/>
                    <a:pt x="116840" y="834390"/>
                  </a:cubicBezTo>
                  <a:lnTo>
                    <a:pt x="834390" y="116840"/>
                  </a:lnTo>
                  <a:close/>
                  <a:moveTo>
                    <a:pt x="1363980" y="0"/>
                  </a:moveTo>
                  <a:lnTo>
                    <a:pt x="0" y="1363980"/>
                  </a:lnTo>
                  <a:cubicBezTo>
                    <a:pt x="0" y="1391920"/>
                    <a:pt x="0" y="1418590"/>
                    <a:pt x="1270" y="1446530"/>
                  </a:cubicBezTo>
                  <a:lnTo>
                    <a:pt x="1445260" y="1270"/>
                  </a:lnTo>
                  <a:cubicBezTo>
                    <a:pt x="1418590" y="0"/>
                    <a:pt x="1390650" y="0"/>
                    <a:pt x="1363980" y="0"/>
                  </a:cubicBezTo>
                  <a:close/>
                  <a:moveTo>
                    <a:pt x="2787650" y="1386840"/>
                  </a:moveTo>
                  <a:lnTo>
                    <a:pt x="1386840" y="2787650"/>
                  </a:lnTo>
                  <a:cubicBezTo>
                    <a:pt x="1414780" y="2787650"/>
                    <a:pt x="1443990" y="2787650"/>
                    <a:pt x="1471930" y="2785110"/>
                  </a:cubicBezTo>
                  <a:lnTo>
                    <a:pt x="2785110" y="1471930"/>
                  </a:lnTo>
                  <a:cubicBezTo>
                    <a:pt x="2786380" y="1443990"/>
                    <a:pt x="2787650" y="1414780"/>
                    <a:pt x="2787650" y="1386840"/>
                  </a:cubicBezTo>
                  <a:close/>
                  <a:moveTo>
                    <a:pt x="2283460" y="321310"/>
                  </a:moveTo>
                  <a:cubicBezTo>
                    <a:pt x="2268220" y="308610"/>
                    <a:pt x="2252980" y="295910"/>
                    <a:pt x="2237740" y="284480"/>
                  </a:cubicBezTo>
                  <a:lnTo>
                    <a:pt x="284480" y="2237740"/>
                  </a:lnTo>
                  <a:cubicBezTo>
                    <a:pt x="295910" y="2252980"/>
                    <a:pt x="308610" y="2268220"/>
                    <a:pt x="321310" y="2283460"/>
                  </a:cubicBezTo>
                  <a:lnTo>
                    <a:pt x="2283460" y="321310"/>
                  </a:lnTo>
                  <a:close/>
                  <a:moveTo>
                    <a:pt x="1276350" y="5080"/>
                  </a:moveTo>
                  <a:cubicBezTo>
                    <a:pt x="1244600" y="7620"/>
                    <a:pt x="1214120" y="11430"/>
                    <a:pt x="1182370" y="16510"/>
                  </a:cubicBezTo>
                  <a:lnTo>
                    <a:pt x="16510" y="1182370"/>
                  </a:lnTo>
                  <a:cubicBezTo>
                    <a:pt x="11430" y="1214120"/>
                    <a:pt x="7620" y="1244600"/>
                    <a:pt x="5080" y="1276350"/>
                  </a:cubicBezTo>
                  <a:lnTo>
                    <a:pt x="1276350" y="5080"/>
                  </a:lnTo>
                  <a:close/>
                  <a:moveTo>
                    <a:pt x="1080770" y="35560"/>
                  </a:moveTo>
                  <a:cubicBezTo>
                    <a:pt x="1042670" y="44450"/>
                    <a:pt x="1004570" y="54610"/>
                    <a:pt x="966470" y="67310"/>
                  </a:cubicBezTo>
                  <a:lnTo>
                    <a:pt x="66040" y="966470"/>
                  </a:lnTo>
                  <a:cubicBezTo>
                    <a:pt x="54610" y="1004570"/>
                    <a:pt x="43180" y="1041400"/>
                    <a:pt x="34290" y="1080770"/>
                  </a:cubicBezTo>
                  <a:lnTo>
                    <a:pt x="1080770" y="35560"/>
                  </a:lnTo>
                  <a:close/>
                  <a:moveTo>
                    <a:pt x="1734820" y="41910"/>
                  </a:moveTo>
                  <a:cubicBezTo>
                    <a:pt x="1711960" y="36830"/>
                    <a:pt x="1690370" y="31750"/>
                    <a:pt x="1667510" y="26670"/>
                  </a:cubicBezTo>
                  <a:lnTo>
                    <a:pt x="26670" y="1667510"/>
                  </a:lnTo>
                  <a:cubicBezTo>
                    <a:pt x="31750" y="1690370"/>
                    <a:pt x="36830" y="1711960"/>
                    <a:pt x="41910" y="1734820"/>
                  </a:cubicBezTo>
                  <a:lnTo>
                    <a:pt x="1734820" y="41910"/>
                  </a:lnTo>
                  <a:close/>
                  <a:moveTo>
                    <a:pt x="2762250" y="1659890"/>
                  </a:moveTo>
                  <a:cubicBezTo>
                    <a:pt x="2768600" y="1626870"/>
                    <a:pt x="2773680" y="1595120"/>
                    <a:pt x="2777490" y="1562100"/>
                  </a:cubicBezTo>
                  <a:lnTo>
                    <a:pt x="1562100" y="2777490"/>
                  </a:lnTo>
                  <a:cubicBezTo>
                    <a:pt x="1595120" y="2773680"/>
                    <a:pt x="1628140" y="2768600"/>
                    <a:pt x="1659890" y="2762250"/>
                  </a:cubicBezTo>
                  <a:lnTo>
                    <a:pt x="2762250" y="1659890"/>
                  </a:lnTo>
                  <a:close/>
                  <a:moveTo>
                    <a:pt x="2785110" y="1306830"/>
                  </a:moveTo>
                  <a:cubicBezTo>
                    <a:pt x="2783840" y="1281430"/>
                    <a:pt x="2781300" y="1256030"/>
                    <a:pt x="2778760" y="1230630"/>
                  </a:cubicBezTo>
                  <a:lnTo>
                    <a:pt x="1230630" y="2777490"/>
                  </a:lnTo>
                  <a:cubicBezTo>
                    <a:pt x="1256030" y="2780030"/>
                    <a:pt x="1281430" y="2782570"/>
                    <a:pt x="1306830" y="2783840"/>
                  </a:cubicBezTo>
                  <a:lnTo>
                    <a:pt x="2785110" y="1306830"/>
                  </a:lnTo>
                  <a:close/>
                  <a:moveTo>
                    <a:pt x="2767330" y="1158240"/>
                  </a:moveTo>
                  <a:cubicBezTo>
                    <a:pt x="2763520" y="1135380"/>
                    <a:pt x="2758440" y="1112520"/>
                    <a:pt x="2753360" y="1089660"/>
                  </a:cubicBezTo>
                  <a:lnTo>
                    <a:pt x="1088390" y="2753360"/>
                  </a:lnTo>
                  <a:cubicBezTo>
                    <a:pt x="1111250" y="2758440"/>
                    <a:pt x="1134110" y="2763520"/>
                    <a:pt x="1156970" y="2767330"/>
                  </a:cubicBezTo>
                  <a:lnTo>
                    <a:pt x="2767330" y="1158240"/>
                  </a:lnTo>
                  <a:close/>
                  <a:moveTo>
                    <a:pt x="2369820" y="398780"/>
                  </a:moveTo>
                  <a:cubicBezTo>
                    <a:pt x="2355850" y="384810"/>
                    <a:pt x="2341880" y="372110"/>
                    <a:pt x="2327910" y="358140"/>
                  </a:cubicBezTo>
                  <a:lnTo>
                    <a:pt x="359410" y="2326640"/>
                  </a:lnTo>
                  <a:cubicBezTo>
                    <a:pt x="372110" y="2340610"/>
                    <a:pt x="386080" y="2354580"/>
                    <a:pt x="400050" y="2368550"/>
                  </a:cubicBezTo>
                  <a:lnTo>
                    <a:pt x="2369820" y="398780"/>
                  </a:lnTo>
                  <a:close/>
                  <a:moveTo>
                    <a:pt x="2451100" y="2301240"/>
                  </a:moveTo>
                  <a:cubicBezTo>
                    <a:pt x="2520950" y="2219960"/>
                    <a:pt x="2579370" y="2133600"/>
                    <a:pt x="2627630" y="2042160"/>
                  </a:cubicBezTo>
                  <a:lnTo>
                    <a:pt x="2042160" y="2627630"/>
                  </a:lnTo>
                  <a:cubicBezTo>
                    <a:pt x="2133600" y="2579370"/>
                    <a:pt x="2219960" y="2520950"/>
                    <a:pt x="2301240" y="2451100"/>
                  </a:cubicBezTo>
                  <a:lnTo>
                    <a:pt x="2451100" y="2301240"/>
                  </a:lnTo>
                  <a:close/>
                  <a:moveTo>
                    <a:pt x="2736850" y="1023620"/>
                  </a:moveTo>
                  <a:cubicBezTo>
                    <a:pt x="2730500" y="1002030"/>
                    <a:pt x="2724150" y="981710"/>
                    <a:pt x="2717800" y="960120"/>
                  </a:cubicBezTo>
                  <a:lnTo>
                    <a:pt x="960120" y="2717800"/>
                  </a:lnTo>
                  <a:cubicBezTo>
                    <a:pt x="981710" y="2724150"/>
                    <a:pt x="1002030" y="2730500"/>
                    <a:pt x="1023620" y="2736850"/>
                  </a:cubicBezTo>
                  <a:lnTo>
                    <a:pt x="2736850" y="1023620"/>
                  </a:lnTo>
                  <a:close/>
                  <a:moveTo>
                    <a:pt x="2696210" y="1892300"/>
                  </a:moveTo>
                  <a:cubicBezTo>
                    <a:pt x="2711450" y="1851660"/>
                    <a:pt x="2725420" y="1811020"/>
                    <a:pt x="2736850" y="1769110"/>
                  </a:cubicBezTo>
                  <a:lnTo>
                    <a:pt x="1769110" y="2736850"/>
                  </a:lnTo>
                  <a:cubicBezTo>
                    <a:pt x="1811020" y="2725420"/>
                    <a:pt x="1851660" y="2711450"/>
                    <a:pt x="1892300" y="2696210"/>
                  </a:cubicBezTo>
                  <a:lnTo>
                    <a:pt x="2696210" y="1892300"/>
                  </a:lnTo>
                  <a:close/>
                  <a:moveTo>
                    <a:pt x="2523490" y="576580"/>
                  </a:moveTo>
                  <a:cubicBezTo>
                    <a:pt x="2512060" y="561340"/>
                    <a:pt x="2500630" y="544830"/>
                    <a:pt x="2487930" y="529590"/>
                  </a:cubicBezTo>
                  <a:lnTo>
                    <a:pt x="529590" y="2486660"/>
                  </a:lnTo>
                  <a:cubicBezTo>
                    <a:pt x="544830" y="2499360"/>
                    <a:pt x="561340" y="2510790"/>
                    <a:pt x="576580" y="2522220"/>
                  </a:cubicBezTo>
                  <a:lnTo>
                    <a:pt x="2523490" y="576580"/>
                  </a:lnTo>
                  <a:close/>
                  <a:moveTo>
                    <a:pt x="2696210" y="899160"/>
                  </a:moveTo>
                  <a:cubicBezTo>
                    <a:pt x="2688590" y="878840"/>
                    <a:pt x="2680970" y="859790"/>
                    <a:pt x="2672080" y="840740"/>
                  </a:cubicBezTo>
                  <a:lnTo>
                    <a:pt x="839470" y="2673350"/>
                  </a:lnTo>
                  <a:cubicBezTo>
                    <a:pt x="858520" y="2682240"/>
                    <a:pt x="878840" y="2689860"/>
                    <a:pt x="897890" y="2697480"/>
                  </a:cubicBezTo>
                  <a:lnTo>
                    <a:pt x="2696210" y="899160"/>
                  </a:lnTo>
                  <a:close/>
                  <a:moveTo>
                    <a:pt x="2449830" y="483870"/>
                  </a:moveTo>
                  <a:cubicBezTo>
                    <a:pt x="2437130" y="468630"/>
                    <a:pt x="2424430" y="454660"/>
                    <a:pt x="2410460" y="440690"/>
                  </a:cubicBezTo>
                  <a:lnTo>
                    <a:pt x="440690" y="2410460"/>
                  </a:lnTo>
                  <a:cubicBezTo>
                    <a:pt x="454660" y="2424430"/>
                    <a:pt x="469900" y="2437130"/>
                    <a:pt x="483870" y="2449830"/>
                  </a:cubicBezTo>
                  <a:lnTo>
                    <a:pt x="2449830" y="483870"/>
                  </a:lnTo>
                  <a:close/>
                  <a:moveTo>
                    <a:pt x="2588260" y="675640"/>
                  </a:moveTo>
                  <a:cubicBezTo>
                    <a:pt x="2578100" y="659130"/>
                    <a:pt x="2567940" y="641350"/>
                    <a:pt x="2556510" y="624840"/>
                  </a:cubicBezTo>
                  <a:lnTo>
                    <a:pt x="624840" y="2556510"/>
                  </a:lnTo>
                  <a:cubicBezTo>
                    <a:pt x="641350" y="2567940"/>
                    <a:pt x="657860" y="2578100"/>
                    <a:pt x="675640" y="2588260"/>
                  </a:cubicBezTo>
                  <a:lnTo>
                    <a:pt x="2588260" y="675640"/>
                  </a:lnTo>
                  <a:close/>
                  <a:moveTo>
                    <a:pt x="2646680" y="783590"/>
                  </a:moveTo>
                  <a:cubicBezTo>
                    <a:pt x="2637790" y="765810"/>
                    <a:pt x="2628900" y="746760"/>
                    <a:pt x="2618740" y="728980"/>
                  </a:cubicBezTo>
                  <a:lnTo>
                    <a:pt x="728980" y="2618740"/>
                  </a:lnTo>
                  <a:cubicBezTo>
                    <a:pt x="746760" y="2628900"/>
                    <a:pt x="764540" y="2637790"/>
                    <a:pt x="783590" y="2646680"/>
                  </a:cubicBezTo>
                  <a:lnTo>
                    <a:pt x="2646680" y="783590"/>
                  </a:lnTo>
                  <a:close/>
                </a:path>
              </a:pathLst>
            </a:custGeom>
            <a:solidFill>
              <a:srgbClr val="FFFFFF">
                <a:alpha val="16862"/>
              </a:srgbClr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9566725" y="2676718"/>
            <a:ext cx="9859150" cy="4933565"/>
            <a:chOff x="0" y="0"/>
            <a:chExt cx="7348816" cy="367738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7348816" cy="3677382"/>
            </a:xfrm>
            <a:custGeom>
              <a:avLst/>
              <a:gdLst/>
              <a:ahLst/>
              <a:cxnLst/>
              <a:rect l="l" t="t" r="r" b="b"/>
              <a:pathLst>
                <a:path w="7348816" h="3677382">
                  <a:moveTo>
                    <a:pt x="7224356" y="3677382"/>
                  </a:moveTo>
                  <a:lnTo>
                    <a:pt x="124460" y="3677382"/>
                  </a:lnTo>
                  <a:cubicBezTo>
                    <a:pt x="55880" y="3677382"/>
                    <a:pt x="0" y="3621502"/>
                    <a:pt x="0" y="355292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7224356" y="0"/>
                  </a:lnTo>
                  <a:cubicBezTo>
                    <a:pt x="7292935" y="0"/>
                    <a:pt x="7348816" y="55880"/>
                    <a:pt x="7348816" y="124460"/>
                  </a:cubicBezTo>
                  <a:lnTo>
                    <a:pt x="7348816" y="3552922"/>
                  </a:lnTo>
                  <a:cubicBezTo>
                    <a:pt x="7348816" y="3621502"/>
                    <a:pt x="7292935" y="3677382"/>
                    <a:pt x="7224356" y="3677382"/>
                  </a:cubicBezTo>
                  <a:close/>
                </a:path>
              </a:pathLst>
            </a:custGeom>
            <a:solidFill>
              <a:srgbClr val="D9D9D9">
                <a:alpha val="41960"/>
              </a:srgbClr>
            </a:solidFill>
          </p:spPr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9251826" y="8913182"/>
            <a:ext cx="2013010" cy="2013010"/>
            <a:chOff x="0" y="0"/>
            <a:chExt cx="2787650" cy="278765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787650" cy="2787650"/>
            </a:xfrm>
            <a:custGeom>
              <a:avLst/>
              <a:gdLst/>
              <a:ahLst/>
              <a:cxnLst/>
              <a:rect l="l" t="t" r="r" b="b"/>
              <a:pathLst>
                <a:path w="2787650" h="2787650">
                  <a:moveTo>
                    <a:pt x="81280" y="1861820"/>
                  </a:moveTo>
                  <a:cubicBezTo>
                    <a:pt x="73660" y="1841500"/>
                    <a:pt x="67310" y="1819910"/>
                    <a:pt x="60960" y="1799590"/>
                  </a:cubicBezTo>
                  <a:lnTo>
                    <a:pt x="1800860" y="59690"/>
                  </a:lnTo>
                  <a:cubicBezTo>
                    <a:pt x="1821180" y="66040"/>
                    <a:pt x="1842770" y="72390"/>
                    <a:pt x="1863090" y="80010"/>
                  </a:cubicBezTo>
                  <a:lnTo>
                    <a:pt x="81280" y="1861820"/>
                  </a:lnTo>
                  <a:close/>
                  <a:moveTo>
                    <a:pt x="1597660" y="15240"/>
                  </a:moveTo>
                  <a:cubicBezTo>
                    <a:pt x="1573530" y="11430"/>
                    <a:pt x="1548130" y="8890"/>
                    <a:pt x="1524000" y="6350"/>
                  </a:cubicBezTo>
                  <a:lnTo>
                    <a:pt x="6350" y="1524000"/>
                  </a:lnTo>
                  <a:cubicBezTo>
                    <a:pt x="8890" y="1548130"/>
                    <a:pt x="11430" y="1573530"/>
                    <a:pt x="15240" y="1597660"/>
                  </a:cubicBezTo>
                  <a:lnTo>
                    <a:pt x="1597660" y="15240"/>
                  </a:lnTo>
                  <a:close/>
                  <a:moveTo>
                    <a:pt x="2189480" y="248920"/>
                  </a:moveTo>
                  <a:cubicBezTo>
                    <a:pt x="2172970" y="237490"/>
                    <a:pt x="2156460" y="226060"/>
                    <a:pt x="2139950" y="215900"/>
                  </a:cubicBezTo>
                  <a:lnTo>
                    <a:pt x="215900" y="2139950"/>
                  </a:lnTo>
                  <a:cubicBezTo>
                    <a:pt x="226060" y="2156460"/>
                    <a:pt x="237490" y="2172970"/>
                    <a:pt x="248920" y="2189480"/>
                  </a:cubicBezTo>
                  <a:lnTo>
                    <a:pt x="2189480" y="248920"/>
                  </a:lnTo>
                  <a:close/>
                  <a:moveTo>
                    <a:pt x="1979930" y="128270"/>
                  </a:moveTo>
                  <a:cubicBezTo>
                    <a:pt x="1960880" y="119380"/>
                    <a:pt x="1941830" y="110490"/>
                    <a:pt x="1922780" y="102870"/>
                  </a:cubicBezTo>
                  <a:lnTo>
                    <a:pt x="104140" y="1921510"/>
                  </a:lnTo>
                  <a:cubicBezTo>
                    <a:pt x="111760" y="1940560"/>
                    <a:pt x="120650" y="1959610"/>
                    <a:pt x="129540" y="1978660"/>
                  </a:cubicBezTo>
                  <a:lnTo>
                    <a:pt x="1979930" y="128270"/>
                  </a:lnTo>
                  <a:close/>
                  <a:moveTo>
                    <a:pt x="2087880" y="185420"/>
                  </a:moveTo>
                  <a:cubicBezTo>
                    <a:pt x="2070100" y="175260"/>
                    <a:pt x="2052320" y="165100"/>
                    <a:pt x="2034540" y="156210"/>
                  </a:cubicBezTo>
                  <a:lnTo>
                    <a:pt x="154940" y="2035810"/>
                  </a:lnTo>
                  <a:cubicBezTo>
                    <a:pt x="163830" y="2053590"/>
                    <a:pt x="173990" y="2071370"/>
                    <a:pt x="184150" y="2089150"/>
                  </a:cubicBezTo>
                  <a:lnTo>
                    <a:pt x="2087880" y="185420"/>
                  </a:lnTo>
                  <a:close/>
                  <a:moveTo>
                    <a:pt x="834390" y="116840"/>
                  </a:moveTo>
                  <a:cubicBezTo>
                    <a:pt x="774700" y="143510"/>
                    <a:pt x="716280" y="173990"/>
                    <a:pt x="660400" y="208280"/>
                  </a:cubicBezTo>
                  <a:lnTo>
                    <a:pt x="208280" y="660400"/>
                  </a:lnTo>
                  <a:cubicBezTo>
                    <a:pt x="172720" y="716280"/>
                    <a:pt x="142240" y="774700"/>
                    <a:pt x="116840" y="834390"/>
                  </a:cubicBezTo>
                  <a:lnTo>
                    <a:pt x="834390" y="116840"/>
                  </a:lnTo>
                  <a:close/>
                  <a:moveTo>
                    <a:pt x="1363980" y="0"/>
                  </a:moveTo>
                  <a:lnTo>
                    <a:pt x="0" y="1363980"/>
                  </a:lnTo>
                  <a:cubicBezTo>
                    <a:pt x="0" y="1391920"/>
                    <a:pt x="0" y="1418590"/>
                    <a:pt x="1270" y="1446530"/>
                  </a:cubicBezTo>
                  <a:lnTo>
                    <a:pt x="1445260" y="1270"/>
                  </a:lnTo>
                  <a:cubicBezTo>
                    <a:pt x="1418590" y="0"/>
                    <a:pt x="1390650" y="0"/>
                    <a:pt x="1363980" y="0"/>
                  </a:cubicBezTo>
                  <a:close/>
                  <a:moveTo>
                    <a:pt x="2787650" y="1386840"/>
                  </a:moveTo>
                  <a:lnTo>
                    <a:pt x="1386840" y="2787650"/>
                  </a:lnTo>
                  <a:cubicBezTo>
                    <a:pt x="1414780" y="2787650"/>
                    <a:pt x="1443990" y="2787650"/>
                    <a:pt x="1471930" y="2785110"/>
                  </a:cubicBezTo>
                  <a:lnTo>
                    <a:pt x="2785110" y="1471930"/>
                  </a:lnTo>
                  <a:cubicBezTo>
                    <a:pt x="2786380" y="1443990"/>
                    <a:pt x="2787650" y="1414780"/>
                    <a:pt x="2787650" y="1386840"/>
                  </a:cubicBezTo>
                  <a:close/>
                  <a:moveTo>
                    <a:pt x="2283460" y="321310"/>
                  </a:moveTo>
                  <a:cubicBezTo>
                    <a:pt x="2268220" y="308610"/>
                    <a:pt x="2252980" y="295910"/>
                    <a:pt x="2237740" y="284480"/>
                  </a:cubicBezTo>
                  <a:lnTo>
                    <a:pt x="284480" y="2237740"/>
                  </a:lnTo>
                  <a:cubicBezTo>
                    <a:pt x="295910" y="2252980"/>
                    <a:pt x="308610" y="2268220"/>
                    <a:pt x="321310" y="2283460"/>
                  </a:cubicBezTo>
                  <a:lnTo>
                    <a:pt x="2283460" y="321310"/>
                  </a:lnTo>
                  <a:close/>
                  <a:moveTo>
                    <a:pt x="1276350" y="5080"/>
                  </a:moveTo>
                  <a:cubicBezTo>
                    <a:pt x="1244600" y="7620"/>
                    <a:pt x="1214120" y="11430"/>
                    <a:pt x="1182370" y="16510"/>
                  </a:cubicBezTo>
                  <a:lnTo>
                    <a:pt x="16510" y="1182370"/>
                  </a:lnTo>
                  <a:cubicBezTo>
                    <a:pt x="11430" y="1214120"/>
                    <a:pt x="7620" y="1244600"/>
                    <a:pt x="5080" y="1276350"/>
                  </a:cubicBezTo>
                  <a:lnTo>
                    <a:pt x="1276350" y="5080"/>
                  </a:lnTo>
                  <a:close/>
                  <a:moveTo>
                    <a:pt x="1080770" y="35560"/>
                  </a:moveTo>
                  <a:cubicBezTo>
                    <a:pt x="1042670" y="44450"/>
                    <a:pt x="1004570" y="54610"/>
                    <a:pt x="966470" y="67310"/>
                  </a:cubicBezTo>
                  <a:lnTo>
                    <a:pt x="66040" y="966470"/>
                  </a:lnTo>
                  <a:cubicBezTo>
                    <a:pt x="54610" y="1004570"/>
                    <a:pt x="43180" y="1041400"/>
                    <a:pt x="34290" y="1080770"/>
                  </a:cubicBezTo>
                  <a:lnTo>
                    <a:pt x="1080770" y="35560"/>
                  </a:lnTo>
                  <a:close/>
                  <a:moveTo>
                    <a:pt x="1734820" y="41910"/>
                  </a:moveTo>
                  <a:cubicBezTo>
                    <a:pt x="1711960" y="36830"/>
                    <a:pt x="1690370" y="31750"/>
                    <a:pt x="1667510" y="26670"/>
                  </a:cubicBezTo>
                  <a:lnTo>
                    <a:pt x="26670" y="1667510"/>
                  </a:lnTo>
                  <a:cubicBezTo>
                    <a:pt x="31750" y="1690370"/>
                    <a:pt x="36830" y="1711960"/>
                    <a:pt x="41910" y="1734820"/>
                  </a:cubicBezTo>
                  <a:lnTo>
                    <a:pt x="1734820" y="41910"/>
                  </a:lnTo>
                  <a:close/>
                  <a:moveTo>
                    <a:pt x="2762250" y="1659890"/>
                  </a:moveTo>
                  <a:cubicBezTo>
                    <a:pt x="2768600" y="1626870"/>
                    <a:pt x="2773680" y="1595120"/>
                    <a:pt x="2777490" y="1562100"/>
                  </a:cubicBezTo>
                  <a:lnTo>
                    <a:pt x="1562100" y="2777490"/>
                  </a:lnTo>
                  <a:cubicBezTo>
                    <a:pt x="1595120" y="2773680"/>
                    <a:pt x="1628140" y="2768600"/>
                    <a:pt x="1659890" y="2762250"/>
                  </a:cubicBezTo>
                  <a:lnTo>
                    <a:pt x="2762250" y="1659890"/>
                  </a:lnTo>
                  <a:close/>
                  <a:moveTo>
                    <a:pt x="2785110" y="1306830"/>
                  </a:moveTo>
                  <a:cubicBezTo>
                    <a:pt x="2783840" y="1281430"/>
                    <a:pt x="2781300" y="1256030"/>
                    <a:pt x="2778760" y="1230630"/>
                  </a:cubicBezTo>
                  <a:lnTo>
                    <a:pt x="1230630" y="2777490"/>
                  </a:lnTo>
                  <a:cubicBezTo>
                    <a:pt x="1256030" y="2780030"/>
                    <a:pt x="1281430" y="2782570"/>
                    <a:pt x="1306830" y="2783840"/>
                  </a:cubicBezTo>
                  <a:lnTo>
                    <a:pt x="2785110" y="1306830"/>
                  </a:lnTo>
                  <a:close/>
                  <a:moveTo>
                    <a:pt x="2767330" y="1158240"/>
                  </a:moveTo>
                  <a:cubicBezTo>
                    <a:pt x="2763520" y="1135380"/>
                    <a:pt x="2758440" y="1112520"/>
                    <a:pt x="2753360" y="1089660"/>
                  </a:cubicBezTo>
                  <a:lnTo>
                    <a:pt x="1088390" y="2753360"/>
                  </a:lnTo>
                  <a:cubicBezTo>
                    <a:pt x="1111250" y="2758440"/>
                    <a:pt x="1134110" y="2763520"/>
                    <a:pt x="1156970" y="2767330"/>
                  </a:cubicBezTo>
                  <a:lnTo>
                    <a:pt x="2767330" y="1158240"/>
                  </a:lnTo>
                  <a:close/>
                  <a:moveTo>
                    <a:pt x="2369820" y="398780"/>
                  </a:moveTo>
                  <a:cubicBezTo>
                    <a:pt x="2355850" y="384810"/>
                    <a:pt x="2341880" y="372110"/>
                    <a:pt x="2327910" y="358140"/>
                  </a:cubicBezTo>
                  <a:lnTo>
                    <a:pt x="359410" y="2326640"/>
                  </a:lnTo>
                  <a:cubicBezTo>
                    <a:pt x="372110" y="2340610"/>
                    <a:pt x="386080" y="2354580"/>
                    <a:pt x="400050" y="2368550"/>
                  </a:cubicBezTo>
                  <a:lnTo>
                    <a:pt x="2369820" y="398780"/>
                  </a:lnTo>
                  <a:close/>
                  <a:moveTo>
                    <a:pt x="2451100" y="2301240"/>
                  </a:moveTo>
                  <a:cubicBezTo>
                    <a:pt x="2520950" y="2219960"/>
                    <a:pt x="2579370" y="2133600"/>
                    <a:pt x="2627630" y="2042160"/>
                  </a:cubicBezTo>
                  <a:lnTo>
                    <a:pt x="2042160" y="2627630"/>
                  </a:lnTo>
                  <a:cubicBezTo>
                    <a:pt x="2133600" y="2579370"/>
                    <a:pt x="2219960" y="2520950"/>
                    <a:pt x="2301240" y="2451100"/>
                  </a:cubicBezTo>
                  <a:lnTo>
                    <a:pt x="2451100" y="2301240"/>
                  </a:lnTo>
                  <a:close/>
                  <a:moveTo>
                    <a:pt x="2736850" y="1023620"/>
                  </a:moveTo>
                  <a:cubicBezTo>
                    <a:pt x="2730500" y="1002030"/>
                    <a:pt x="2724150" y="981710"/>
                    <a:pt x="2717800" y="960120"/>
                  </a:cubicBezTo>
                  <a:lnTo>
                    <a:pt x="960120" y="2717800"/>
                  </a:lnTo>
                  <a:cubicBezTo>
                    <a:pt x="981710" y="2724150"/>
                    <a:pt x="1002030" y="2730500"/>
                    <a:pt x="1023620" y="2736850"/>
                  </a:cubicBezTo>
                  <a:lnTo>
                    <a:pt x="2736850" y="1023620"/>
                  </a:lnTo>
                  <a:close/>
                  <a:moveTo>
                    <a:pt x="2696210" y="1892300"/>
                  </a:moveTo>
                  <a:cubicBezTo>
                    <a:pt x="2711450" y="1851660"/>
                    <a:pt x="2725420" y="1811020"/>
                    <a:pt x="2736850" y="1769110"/>
                  </a:cubicBezTo>
                  <a:lnTo>
                    <a:pt x="1769110" y="2736850"/>
                  </a:lnTo>
                  <a:cubicBezTo>
                    <a:pt x="1811020" y="2725420"/>
                    <a:pt x="1851660" y="2711450"/>
                    <a:pt x="1892300" y="2696210"/>
                  </a:cubicBezTo>
                  <a:lnTo>
                    <a:pt x="2696210" y="1892300"/>
                  </a:lnTo>
                  <a:close/>
                  <a:moveTo>
                    <a:pt x="2523490" y="576580"/>
                  </a:moveTo>
                  <a:cubicBezTo>
                    <a:pt x="2512060" y="561340"/>
                    <a:pt x="2500630" y="544830"/>
                    <a:pt x="2487930" y="529590"/>
                  </a:cubicBezTo>
                  <a:lnTo>
                    <a:pt x="529590" y="2486660"/>
                  </a:lnTo>
                  <a:cubicBezTo>
                    <a:pt x="544830" y="2499360"/>
                    <a:pt x="561340" y="2510790"/>
                    <a:pt x="576580" y="2522220"/>
                  </a:cubicBezTo>
                  <a:lnTo>
                    <a:pt x="2523490" y="576580"/>
                  </a:lnTo>
                  <a:close/>
                  <a:moveTo>
                    <a:pt x="2696210" y="899160"/>
                  </a:moveTo>
                  <a:cubicBezTo>
                    <a:pt x="2688590" y="878840"/>
                    <a:pt x="2680970" y="859790"/>
                    <a:pt x="2672080" y="840740"/>
                  </a:cubicBezTo>
                  <a:lnTo>
                    <a:pt x="839470" y="2673350"/>
                  </a:lnTo>
                  <a:cubicBezTo>
                    <a:pt x="858520" y="2682240"/>
                    <a:pt x="878840" y="2689860"/>
                    <a:pt x="897890" y="2697480"/>
                  </a:cubicBezTo>
                  <a:lnTo>
                    <a:pt x="2696210" y="899160"/>
                  </a:lnTo>
                  <a:close/>
                  <a:moveTo>
                    <a:pt x="2449830" y="483870"/>
                  </a:moveTo>
                  <a:cubicBezTo>
                    <a:pt x="2437130" y="468630"/>
                    <a:pt x="2424430" y="454660"/>
                    <a:pt x="2410460" y="440690"/>
                  </a:cubicBezTo>
                  <a:lnTo>
                    <a:pt x="440690" y="2410460"/>
                  </a:lnTo>
                  <a:cubicBezTo>
                    <a:pt x="454660" y="2424430"/>
                    <a:pt x="469900" y="2437130"/>
                    <a:pt x="483870" y="2449830"/>
                  </a:cubicBezTo>
                  <a:lnTo>
                    <a:pt x="2449830" y="483870"/>
                  </a:lnTo>
                  <a:close/>
                  <a:moveTo>
                    <a:pt x="2588260" y="675640"/>
                  </a:moveTo>
                  <a:cubicBezTo>
                    <a:pt x="2578100" y="659130"/>
                    <a:pt x="2567940" y="641350"/>
                    <a:pt x="2556510" y="624840"/>
                  </a:cubicBezTo>
                  <a:lnTo>
                    <a:pt x="624840" y="2556510"/>
                  </a:lnTo>
                  <a:cubicBezTo>
                    <a:pt x="641350" y="2567940"/>
                    <a:pt x="657860" y="2578100"/>
                    <a:pt x="675640" y="2588260"/>
                  </a:cubicBezTo>
                  <a:lnTo>
                    <a:pt x="2588260" y="675640"/>
                  </a:lnTo>
                  <a:close/>
                  <a:moveTo>
                    <a:pt x="2646680" y="783590"/>
                  </a:moveTo>
                  <a:cubicBezTo>
                    <a:pt x="2637790" y="765810"/>
                    <a:pt x="2628900" y="746760"/>
                    <a:pt x="2618740" y="728980"/>
                  </a:cubicBezTo>
                  <a:lnTo>
                    <a:pt x="728980" y="2618740"/>
                  </a:lnTo>
                  <a:cubicBezTo>
                    <a:pt x="746760" y="2628900"/>
                    <a:pt x="764540" y="2637790"/>
                    <a:pt x="783590" y="2646680"/>
                  </a:cubicBezTo>
                  <a:lnTo>
                    <a:pt x="2646680" y="78359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6694922" y="2195481"/>
            <a:ext cx="18603478" cy="5896038"/>
            <a:chOff x="0" y="0"/>
            <a:chExt cx="24804637" cy="7861384"/>
          </a:xfrm>
        </p:grpSpPr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59000"/>
            </a:blip>
            <a:srcRect/>
            <a:stretch>
              <a:fillRect/>
            </a:stretch>
          </p:blipFill>
          <p:spPr>
            <a:xfrm>
              <a:off x="3075510" y="0"/>
              <a:ext cx="14038185" cy="7861384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3163837" y="668965"/>
              <a:ext cx="21640800" cy="432816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 rot="10800000">
              <a:off x="3163837" y="6827175"/>
              <a:ext cx="21640800" cy="432816"/>
            </a:xfrm>
            <a:prstGeom prst="rect">
              <a:avLst/>
            </a:prstGeom>
          </p:spPr>
        </p:pic>
        <p:sp>
          <p:nvSpPr>
            <p:cNvPr id="15" name="TextBox 15"/>
            <p:cNvSpPr txBox="1"/>
            <p:nvPr/>
          </p:nvSpPr>
          <p:spPr>
            <a:xfrm>
              <a:off x="484590" y="1539987"/>
              <a:ext cx="11317238" cy="6458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19"/>
                </a:lnSpc>
              </a:pPr>
              <a:r>
                <a:rPr lang="en-US" sz="3600" b="1" i="0" spc="36">
                  <a:solidFill>
                    <a:srgbClr val="FFFFFF"/>
                  </a:solidFill>
                  <a:latin typeface="Anonymous Pro"/>
                </a:rPr>
                <a:t>ALEX BUARQUE.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659539" y="2358591"/>
              <a:ext cx="12304474" cy="6510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19"/>
                </a:lnSpc>
              </a:pPr>
              <a:r>
                <a:rPr lang="en-US" sz="3600" b="1" i="0" spc="36">
                  <a:solidFill>
                    <a:srgbClr val="FFFFFF"/>
                  </a:solidFill>
                  <a:latin typeface="Anonymous Pro"/>
                </a:rPr>
                <a:t>HENRIQUE ESTEVAM.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982939" y="3222846"/>
              <a:ext cx="12995773" cy="6511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19"/>
                </a:lnSpc>
              </a:pPr>
              <a:r>
                <a:rPr lang="en-US" sz="3600" b="1" i="0" spc="36">
                  <a:solidFill>
                    <a:srgbClr val="FBF1EF"/>
                  </a:solidFill>
                  <a:latin typeface="Anonymous Pro"/>
                </a:rPr>
                <a:t>JOÃO ALFREDO TEODORO.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484590" y="4080506"/>
              <a:ext cx="12947540" cy="6511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19"/>
                </a:lnSpc>
              </a:pPr>
              <a:r>
                <a:rPr lang="en-US" sz="3600" b="1" i="0" spc="36">
                  <a:solidFill>
                    <a:srgbClr val="FBF1EF"/>
                  </a:solidFill>
                  <a:latin typeface="Anonymous Pro"/>
                </a:rPr>
                <a:t>JOÃO PEDRO SOARES.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2035419" y="4924631"/>
              <a:ext cx="12948363" cy="6511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19"/>
                </a:lnSpc>
              </a:pPr>
              <a:r>
                <a:rPr lang="en-US" sz="3600" b="1" i="0" spc="36">
                  <a:solidFill>
                    <a:srgbClr val="FBF1EF"/>
                  </a:solidFill>
                  <a:latin typeface="Anonymous Pro"/>
                </a:rPr>
                <a:t>MARCO ANTONIO MORAIS ROVER.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5778163"/>
              <a:ext cx="13310687" cy="6511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19"/>
                </a:lnSpc>
              </a:pPr>
              <a:r>
                <a:rPr lang="en-US" sz="3600" b="1" i="0" spc="36">
                  <a:solidFill>
                    <a:srgbClr val="FBF1EF"/>
                  </a:solidFill>
                  <a:latin typeface="Anonymous Pro"/>
                </a:rPr>
                <a:t>MARCELO AUGUSTO.</a:t>
              </a:r>
            </a:p>
          </p:txBody>
        </p:sp>
      </p:grpSp>
      <p:pic>
        <p:nvPicPr>
          <p:cNvPr id="21" name="Picture 21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249088" y="169966"/>
            <a:ext cx="1559223" cy="1528039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7">
            <a:alphaModFix amt="54000"/>
          </a:blip>
          <a:srcRect/>
          <a:stretch>
            <a:fillRect/>
          </a:stretch>
        </p:blipFill>
        <p:spPr>
          <a:xfrm>
            <a:off x="733160" y="856994"/>
            <a:ext cx="8229600" cy="82296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l="1823" t="10181" r="1440" b="9797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4067144" y="0"/>
            <a:ext cx="9714240" cy="9714240"/>
            <a:chOff x="0" y="0"/>
            <a:chExt cx="2787650" cy="278765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87650" cy="2787650"/>
            </a:xfrm>
            <a:custGeom>
              <a:avLst/>
              <a:gdLst/>
              <a:ahLst/>
              <a:cxnLst/>
              <a:rect l="l" t="t" r="r" b="b"/>
              <a:pathLst>
                <a:path w="2787650" h="2787650">
                  <a:moveTo>
                    <a:pt x="81280" y="1861820"/>
                  </a:moveTo>
                  <a:cubicBezTo>
                    <a:pt x="73660" y="1841500"/>
                    <a:pt x="67310" y="1819910"/>
                    <a:pt x="60960" y="1799590"/>
                  </a:cubicBezTo>
                  <a:lnTo>
                    <a:pt x="1800860" y="59690"/>
                  </a:lnTo>
                  <a:cubicBezTo>
                    <a:pt x="1821180" y="66040"/>
                    <a:pt x="1842770" y="72390"/>
                    <a:pt x="1863090" y="80010"/>
                  </a:cubicBezTo>
                  <a:lnTo>
                    <a:pt x="81280" y="1861820"/>
                  </a:lnTo>
                  <a:close/>
                  <a:moveTo>
                    <a:pt x="1597660" y="15240"/>
                  </a:moveTo>
                  <a:cubicBezTo>
                    <a:pt x="1573530" y="11430"/>
                    <a:pt x="1548130" y="8890"/>
                    <a:pt x="1524000" y="6350"/>
                  </a:cubicBezTo>
                  <a:lnTo>
                    <a:pt x="6350" y="1524000"/>
                  </a:lnTo>
                  <a:cubicBezTo>
                    <a:pt x="8890" y="1548130"/>
                    <a:pt x="11430" y="1573530"/>
                    <a:pt x="15240" y="1597660"/>
                  </a:cubicBezTo>
                  <a:lnTo>
                    <a:pt x="1597660" y="15240"/>
                  </a:lnTo>
                  <a:close/>
                  <a:moveTo>
                    <a:pt x="2189480" y="248920"/>
                  </a:moveTo>
                  <a:cubicBezTo>
                    <a:pt x="2172970" y="237490"/>
                    <a:pt x="2156460" y="226060"/>
                    <a:pt x="2139950" y="215900"/>
                  </a:cubicBezTo>
                  <a:lnTo>
                    <a:pt x="215900" y="2139950"/>
                  </a:lnTo>
                  <a:cubicBezTo>
                    <a:pt x="226060" y="2156460"/>
                    <a:pt x="237490" y="2172970"/>
                    <a:pt x="248920" y="2189480"/>
                  </a:cubicBezTo>
                  <a:lnTo>
                    <a:pt x="2189480" y="248920"/>
                  </a:lnTo>
                  <a:close/>
                  <a:moveTo>
                    <a:pt x="1979930" y="128270"/>
                  </a:moveTo>
                  <a:cubicBezTo>
                    <a:pt x="1960880" y="119380"/>
                    <a:pt x="1941830" y="110490"/>
                    <a:pt x="1922780" y="102870"/>
                  </a:cubicBezTo>
                  <a:lnTo>
                    <a:pt x="104140" y="1921510"/>
                  </a:lnTo>
                  <a:cubicBezTo>
                    <a:pt x="111760" y="1940560"/>
                    <a:pt x="120650" y="1959610"/>
                    <a:pt x="129540" y="1978660"/>
                  </a:cubicBezTo>
                  <a:lnTo>
                    <a:pt x="1979930" y="128270"/>
                  </a:lnTo>
                  <a:close/>
                  <a:moveTo>
                    <a:pt x="2087880" y="185420"/>
                  </a:moveTo>
                  <a:cubicBezTo>
                    <a:pt x="2070100" y="175260"/>
                    <a:pt x="2052320" y="165100"/>
                    <a:pt x="2034540" y="156210"/>
                  </a:cubicBezTo>
                  <a:lnTo>
                    <a:pt x="154940" y="2035810"/>
                  </a:lnTo>
                  <a:cubicBezTo>
                    <a:pt x="163830" y="2053590"/>
                    <a:pt x="173990" y="2071370"/>
                    <a:pt x="184150" y="2089150"/>
                  </a:cubicBezTo>
                  <a:lnTo>
                    <a:pt x="2087880" y="185420"/>
                  </a:lnTo>
                  <a:close/>
                  <a:moveTo>
                    <a:pt x="834390" y="116840"/>
                  </a:moveTo>
                  <a:cubicBezTo>
                    <a:pt x="774700" y="143510"/>
                    <a:pt x="716280" y="173990"/>
                    <a:pt x="660400" y="208280"/>
                  </a:cubicBezTo>
                  <a:lnTo>
                    <a:pt x="208280" y="660400"/>
                  </a:lnTo>
                  <a:cubicBezTo>
                    <a:pt x="172720" y="716280"/>
                    <a:pt x="142240" y="774700"/>
                    <a:pt x="116840" y="834390"/>
                  </a:cubicBezTo>
                  <a:lnTo>
                    <a:pt x="834390" y="116840"/>
                  </a:lnTo>
                  <a:close/>
                  <a:moveTo>
                    <a:pt x="1363980" y="0"/>
                  </a:moveTo>
                  <a:lnTo>
                    <a:pt x="0" y="1363980"/>
                  </a:lnTo>
                  <a:cubicBezTo>
                    <a:pt x="0" y="1391920"/>
                    <a:pt x="0" y="1418590"/>
                    <a:pt x="1270" y="1446530"/>
                  </a:cubicBezTo>
                  <a:lnTo>
                    <a:pt x="1445260" y="1270"/>
                  </a:lnTo>
                  <a:cubicBezTo>
                    <a:pt x="1418590" y="0"/>
                    <a:pt x="1390650" y="0"/>
                    <a:pt x="1363980" y="0"/>
                  </a:cubicBezTo>
                  <a:close/>
                  <a:moveTo>
                    <a:pt x="2787650" y="1386840"/>
                  </a:moveTo>
                  <a:lnTo>
                    <a:pt x="1386840" y="2787650"/>
                  </a:lnTo>
                  <a:cubicBezTo>
                    <a:pt x="1414780" y="2787650"/>
                    <a:pt x="1443990" y="2787650"/>
                    <a:pt x="1471930" y="2785110"/>
                  </a:cubicBezTo>
                  <a:lnTo>
                    <a:pt x="2785110" y="1471930"/>
                  </a:lnTo>
                  <a:cubicBezTo>
                    <a:pt x="2786380" y="1443990"/>
                    <a:pt x="2787650" y="1414780"/>
                    <a:pt x="2787650" y="1386840"/>
                  </a:cubicBezTo>
                  <a:close/>
                  <a:moveTo>
                    <a:pt x="2283460" y="321310"/>
                  </a:moveTo>
                  <a:cubicBezTo>
                    <a:pt x="2268220" y="308610"/>
                    <a:pt x="2252980" y="295910"/>
                    <a:pt x="2237740" y="284480"/>
                  </a:cubicBezTo>
                  <a:lnTo>
                    <a:pt x="284480" y="2237740"/>
                  </a:lnTo>
                  <a:cubicBezTo>
                    <a:pt x="295910" y="2252980"/>
                    <a:pt x="308610" y="2268220"/>
                    <a:pt x="321310" y="2283460"/>
                  </a:cubicBezTo>
                  <a:lnTo>
                    <a:pt x="2283460" y="321310"/>
                  </a:lnTo>
                  <a:close/>
                  <a:moveTo>
                    <a:pt x="1276350" y="5080"/>
                  </a:moveTo>
                  <a:cubicBezTo>
                    <a:pt x="1244600" y="7620"/>
                    <a:pt x="1214120" y="11430"/>
                    <a:pt x="1182370" y="16510"/>
                  </a:cubicBezTo>
                  <a:lnTo>
                    <a:pt x="16510" y="1182370"/>
                  </a:lnTo>
                  <a:cubicBezTo>
                    <a:pt x="11430" y="1214120"/>
                    <a:pt x="7620" y="1244600"/>
                    <a:pt x="5080" y="1276350"/>
                  </a:cubicBezTo>
                  <a:lnTo>
                    <a:pt x="1276350" y="5080"/>
                  </a:lnTo>
                  <a:close/>
                  <a:moveTo>
                    <a:pt x="1080770" y="35560"/>
                  </a:moveTo>
                  <a:cubicBezTo>
                    <a:pt x="1042670" y="44450"/>
                    <a:pt x="1004570" y="54610"/>
                    <a:pt x="966470" y="67310"/>
                  </a:cubicBezTo>
                  <a:lnTo>
                    <a:pt x="66040" y="966470"/>
                  </a:lnTo>
                  <a:cubicBezTo>
                    <a:pt x="54610" y="1004570"/>
                    <a:pt x="43180" y="1041400"/>
                    <a:pt x="34290" y="1080770"/>
                  </a:cubicBezTo>
                  <a:lnTo>
                    <a:pt x="1080770" y="35560"/>
                  </a:lnTo>
                  <a:close/>
                  <a:moveTo>
                    <a:pt x="1734820" y="41910"/>
                  </a:moveTo>
                  <a:cubicBezTo>
                    <a:pt x="1711960" y="36830"/>
                    <a:pt x="1690370" y="31750"/>
                    <a:pt x="1667510" y="26670"/>
                  </a:cubicBezTo>
                  <a:lnTo>
                    <a:pt x="26670" y="1667510"/>
                  </a:lnTo>
                  <a:cubicBezTo>
                    <a:pt x="31750" y="1690370"/>
                    <a:pt x="36830" y="1711960"/>
                    <a:pt x="41910" y="1734820"/>
                  </a:cubicBezTo>
                  <a:lnTo>
                    <a:pt x="1734820" y="41910"/>
                  </a:lnTo>
                  <a:close/>
                  <a:moveTo>
                    <a:pt x="2762250" y="1659890"/>
                  </a:moveTo>
                  <a:cubicBezTo>
                    <a:pt x="2768600" y="1626870"/>
                    <a:pt x="2773680" y="1595120"/>
                    <a:pt x="2777490" y="1562100"/>
                  </a:cubicBezTo>
                  <a:lnTo>
                    <a:pt x="1562100" y="2777490"/>
                  </a:lnTo>
                  <a:cubicBezTo>
                    <a:pt x="1595120" y="2773680"/>
                    <a:pt x="1628140" y="2768600"/>
                    <a:pt x="1659890" y="2762250"/>
                  </a:cubicBezTo>
                  <a:lnTo>
                    <a:pt x="2762250" y="1659890"/>
                  </a:lnTo>
                  <a:close/>
                  <a:moveTo>
                    <a:pt x="2785110" y="1306830"/>
                  </a:moveTo>
                  <a:cubicBezTo>
                    <a:pt x="2783840" y="1281430"/>
                    <a:pt x="2781300" y="1256030"/>
                    <a:pt x="2778760" y="1230630"/>
                  </a:cubicBezTo>
                  <a:lnTo>
                    <a:pt x="1230630" y="2777490"/>
                  </a:lnTo>
                  <a:cubicBezTo>
                    <a:pt x="1256030" y="2780030"/>
                    <a:pt x="1281430" y="2782570"/>
                    <a:pt x="1306830" y="2783840"/>
                  </a:cubicBezTo>
                  <a:lnTo>
                    <a:pt x="2785110" y="1306830"/>
                  </a:lnTo>
                  <a:close/>
                  <a:moveTo>
                    <a:pt x="2767330" y="1158240"/>
                  </a:moveTo>
                  <a:cubicBezTo>
                    <a:pt x="2763520" y="1135380"/>
                    <a:pt x="2758440" y="1112520"/>
                    <a:pt x="2753360" y="1089660"/>
                  </a:cubicBezTo>
                  <a:lnTo>
                    <a:pt x="1088390" y="2753360"/>
                  </a:lnTo>
                  <a:cubicBezTo>
                    <a:pt x="1111250" y="2758440"/>
                    <a:pt x="1134110" y="2763520"/>
                    <a:pt x="1156970" y="2767330"/>
                  </a:cubicBezTo>
                  <a:lnTo>
                    <a:pt x="2767330" y="1158240"/>
                  </a:lnTo>
                  <a:close/>
                  <a:moveTo>
                    <a:pt x="2369820" y="398780"/>
                  </a:moveTo>
                  <a:cubicBezTo>
                    <a:pt x="2355850" y="384810"/>
                    <a:pt x="2341880" y="372110"/>
                    <a:pt x="2327910" y="358140"/>
                  </a:cubicBezTo>
                  <a:lnTo>
                    <a:pt x="359410" y="2326640"/>
                  </a:lnTo>
                  <a:cubicBezTo>
                    <a:pt x="372110" y="2340610"/>
                    <a:pt x="386080" y="2354580"/>
                    <a:pt x="400050" y="2368550"/>
                  </a:cubicBezTo>
                  <a:lnTo>
                    <a:pt x="2369820" y="398780"/>
                  </a:lnTo>
                  <a:close/>
                  <a:moveTo>
                    <a:pt x="2451100" y="2301240"/>
                  </a:moveTo>
                  <a:cubicBezTo>
                    <a:pt x="2520950" y="2219960"/>
                    <a:pt x="2579370" y="2133600"/>
                    <a:pt x="2627630" y="2042160"/>
                  </a:cubicBezTo>
                  <a:lnTo>
                    <a:pt x="2042160" y="2627630"/>
                  </a:lnTo>
                  <a:cubicBezTo>
                    <a:pt x="2133600" y="2579370"/>
                    <a:pt x="2219960" y="2520950"/>
                    <a:pt x="2301240" y="2451100"/>
                  </a:cubicBezTo>
                  <a:lnTo>
                    <a:pt x="2451100" y="2301240"/>
                  </a:lnTo>
                  <a:close/>
                  <a:moveTo>
                    <a:pt x="2736850" y="1023620"/>
                  </a:moveTo>
                  <a:cubicBezTo>
                    <a:pt x="2730500" y="1002030"/>
                    <a:pt x="2724150" y="981710"/>
                    <a:pt x="2717800" y="960120"/>
                  </a:cubicBezTo>
                  <a:lnTo>
                    <a:pt x="960120" y="2717800"/>
                  </a:lnTo>
                  <a:cubicBezTo>
                    <a:pt x="981710" y="2724150"/>
                    <a:pt x="1002030" y="2730500"/>
                    <a:pt x="1023620" y="2736850"/>
                  </a:cubicBezTo>
                  <a:lnTo>
                    <a:pt x="2736850" y="1023620"/>
                  </a:lnTo>
                  <a:close/>
                  <a:moveTo>
                    <a:pt x="2696210" y="1892300"/>
                  </a:moveTo>
                  <a:cubicBezTo>
                    <a:pt x="2711450" y="1851660"/>
                    <a:pt x="2725420" y="1811020"/>
                    <a:pt x="2736850" y="1769110"/>
                  </a:cubicBezTo>
                  <a:lnTo>
                    <a:pt x="1769110" y="2736850"/>
                  </a:lnTo>
                  <a:cubicBezTo>
                    <a:pt x="1811020" y="2725420"/>
                    <a:pt x="1851660" y="2711450"/>
                    <a:pt x="1892300" y="2696210"/>
                  </a:cubicBezTo>
                  <a:lnTo>
                    <a:pt x="2696210" y="1892300"/>
                  </a:lnTo>
                  <a:close/>
                  <a:moveTo>
                    <a:pt x="2523490" y="576580"/>
                  </a:moveTo>
                  <a:cubicBezTo>
                    <a:pt x="2512060" y="561340"/>
                    <a:pt x="2500630" y="544830"/>
                    <a:pt x="2487930" y="529590"/>
                  </a:cubicBezTo>
                  <a:lnTo>
                    <a:pt x="529590" y="2486660"/>
                  </a:lnTo>
                  <a:cubicBezTo>
                    <a:pt x="544830" y="2499360"/>
                    <a:pt x="561340" y="2510790"/>
                    <a:pt x="576580" y="2522220"/>
                  </a:cubicBezTo>
                  <a:lnTo>
                    <a:pt x="2523490" y="576580"/>
                  </a:lnTo>
                  <a:close/>
                  <a:moveTo>
                    <a:pt x="2696210" y="899160"/>
                  </a:moveTo>
                  <a:cubicBezTo>
                    <a:pt x="2688590" y="878840"/>
                    <a:pt x="2680970" y="859790"/>
                    <a:pt x="2672080" y="840740"/>
                  </a:cubicBezTo>
                  <a:lnTo>
                    <a:pt x="839470" y="2673350"/>
                  </a:lnTo>
                  <a:cubicBezTo>
                    <a:pt x="858520" y="2682240"/>
                    <a:pt x="878840" y="2689860"/>
                    <a:pt x="897890" y="2697480"/>
                  </a:cubicBezTo>
                  <a:lnTo>
                    <a:pt x="2696210" y="899160"/>
                  </a:lnTo>
                  <a:close/>
                  <a:moveTo>
                    <a:pt x="2449830" y="483870"/>
                  </a:moveTo>
                  <a:cubicBezTo>
                    <a:pt x="2437130" y="468630"/>
                    <a:pt x="2424430" y="454660"/>
                    <a:pt x="2410460" y="440690"/>
                  </a:cubicBezTo>
                  <a:lnTo>
                    <a:pt x="440690" y="2410460"/>
                  </a:lnTo>
                  <a:cubicBezTo>
                    <a:pt x="454660" y="2424430"/>
                    <a:pt x="469900" y="2437130"/>
                    <a:pt x="483870" y="2449830"/>
                  </a:cubicBezTo>
                  <a:lnTo>
                    <a:pt x="2449830" y="483870"/>
                  </a:lnTo>
                  <a:close/>
                  <a:moveTo>
                    <a:pt x="2588260" y="675640"/>
                  </a:moveTo>
                  <a:cubicBezTo>
                    <a:pt x="2578100" y="659130"/>
                    <a:pt x="2567940" y="641350"/>
                    <a:pt x="2556510" y="624840"/>
                  </a:cubicBezTo>
                  <a:lnTo>
                    <a:pt x="624840" y="2556510"/>
                  </a:lnTo>
                  <a:cubicBezTo>
                    <a:pt x="641350" y="2567940"/>
                    <a:pt x="657860" y="2578100"/>
                    <a:pt x="675640" y="2588260"/>
                  </a:cubicBezTo>
                  <a:lnTo>
                    <a:pt x="2588260" y="675640"/>
                  </a:lnTo>
                  <a:close/>
                  <a:moveTo>
                    <a:pt x="2646680" y="783590"/>
                  </a:moveTo>
                  <a:cubicBezTo>
                    <a:pt x="2637790" y="765810"/>
                    <a:pt x="2628900" y="746760"/>
                    <a:pt x="2618740" y="728980"/>
                  </a:cubicBezTo>
                  <a:lnTo>
                    <a:pt x="728980" y="2618740"/>
                  </a:lnTo>
                  <a:cubicBezTo>
                    <a:pt x="746760" y="2628900"/>
                    <a:pt x="764540" y="2637790"/>
                    <a:pt x="783590" y="2646680"/>
                  </a:cubicBezTo>
                  <a:lnTo>
                    <a:pt x="2646680" y="783590"/>
                  </a:lnTo>
                  <a:close/>
                </a:path>
              </a:pathLst>
            </a:custGeom>
            <a:solidFill>
              <a:srgbClr val="C7D0D8">
                <a:alpha val="10980"/>
              </a:srgbClr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-609114" y="5507079"/>
            <a:ext cx="8458729" cy="5487195"/>
            <a:chOff x="0" y="0"/>
            <a:chExt cx="11278306" cy="7316260"/>
          </a:xfrm>
        </p:grpSpPr>
        <p:grpSp>
          <p:nvGrpSpPr>
            <p:cNvPr id="5" name="Group 5"/>
            <p:cNvGrpSpPr>
              <a:grpSpLocks noChangeAspect="1"/>
            </p:cNvGrpSpPr>
            <p:nvPr/>
          </p:nvGrpSpPr>
          <p:grpSpPr>
            <a:xfrm>
              <a:off x="838729" y="0"/>
              <a:ext cx="10287000" cy="6990124"/>
              <a:chOff x="0" y="0"/>
              <a:chExt cx="10287000" cy="6990124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-6350" y="0"/>
                <a:ext cx="10299700" cy="6990124"/>
              </a:xfrm>
              <a:custGeom>
                <a:avLst/>
                <a:gdLst/>
                <a:ahLst/>
                <a:cxnLst/>
                <a:rect l="l" t="t" r="r" b="b"/>
                <a:pathLst>
                  <a:path w="10299700" h="6990124">
                    <a:moveTo>
                      <a:pt x="0" y="0"/>
                    </a:moveTo>
                    <a:lnTo>
                      <a:pt x="12700" y="0"/>
                    </a:lnTo>
                    <a:lnTo>
                      <a:pt x="12700" y="6990124"/>
                    </a:lnTo>
                    <a:lnTo>
                      <a:pt x="0" y="6990124"/>
                    </a:lnTo>
                    <a:close/>
                    <a:moveTo>
                      <a:pt x="2571750" y="0"/>
                    </a:moveTo>
                    <a:lnTo>
                      <a:pt x="2584450" y="0"/>
                    </a:lnTo>
                    <a:lnTo>
                      <a:pt x="2584450" y="6990124"/>
                    </a:lnTo>
                    <a:lnTo>
                      <a:pt x="2571750" y="6990124"/>
                    </a:lnTo>
                    <a:close/>
                    <a:moveTo>
                      <a:pt x="5143500" y="0"/>
                    </a:moveTo>
                    <a:lnTo>
                      <a:pt x="5156200" y="0"/>
                    </a:lnTo>
                    <a:lnTo>
                      <a:pt x="5156200" y="6990124"/>
                    </a:lnTo>
                    <a:lnTo>
                      <a:pt x="5143500" y="6990124"/>
                    </a:lnTo>
                    <a:close/>
                    <a:moveTo>
                      <a:pt x="7715250" y="0"/>
                    </a:moveTo>
                    <a:lnTo>
                      <a:pt x="7727950" y="0"/>
                    </a:lnTo>
                    <a:lnTo>
                      <a:pt x="7727950" y="6990124"/>
                    </a:lnTo>
                    <a:lnTo>
                      <a:pt x="7715250" y="6990124"/>
                    </a:lnTo>
                    <a:close/>
                    <a:moveTo>
                      <a:pt x="10287000" y="0"/>
                    </a:moveTo>
                    <a:lnTo>
                      <a:pt x="10299700" y="0"/>
                    </a:lnTo>
                    <a:lnTo>
                      <a:pt x="10299700" y="6990124"/>
                    </a:lnTo>
                    <a:lnTo>
                      <a:pt x="10287000" y="6990124"/>
                    </a:lnTo>
                    <a:close/>
                  </a:path>
                </a:pathLst>
              </a:custGeom>
              <a:solidFill>
                <a:srgbClr val="222222">
                  <a:alpha val="4313"/>
                </a:srgbClr>
              </a:solidFill>
            </p:spPr>
          </p:sp>
        </p:grpSp>
        <p:sp>
          <p:nvSpPr>
            <p:cNvPr id="7" name="TextBox 7"/>
            <p:cNvSpPr txBox="1"/>
            <p:nvPr/>
          </p:nvSpPr>
          <p:spPr>
            <a:xfrm>
              <a:off x="762441" y="6942499"/>
              <a:ext cx="152576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17647"/>
                    </a:srgbClr>
                  </a:solidFill>
                  <a:latin typeface="Arimo"/>
                </a:rPr>
                <a:t>0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3257903" y="6942499"/>
              <a:ext cx="305153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17647"/>
                    </a:srgbClr>
                  </a:solidFill>
                  <a:latin typeface="Arimo"/>
                </a:rPr>
                <a:t>10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5829653" y="6942499"/>
              <a:ext cx="305153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17647"/>
                    </a:srgbClr>
                  </a:solidFill>
                  <a:latin typeface="Arimo"/>
                </a:rPr>
                <a:t>20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8401403" y="6942499"/>
              <a:ext cx="305153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17647"/>
                    </a:srgbClr>
                  </a:solidFill>
                  <a:latin typeface="Arimo"/>
                </a:rPr>
                <a:t>30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10973153" y="6942499"/>
              <a:ext cx="305153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17647"/>
                    </a:srgbClr>
                  </a:solidFill>
                  <a:latin typeface="Arimo"/>
                </a:rPr>
                <a:t>40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575696"/>
              <a:ext cx="838729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17647"/>
                    </a:srgbClr>
                  </a:solidFill>
                  <a:latin typeface="Arimo"/>
                </a:rPr>
                <a:t>Item 1 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2381478"/>
              <a:ext cx="838729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17647"/>
                    </a:srgbClr>
                  </a:solidFill>
                  <a:latin typeface="Arimo"/>
                </a:rPr>
                <a:t>Item 2 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4187260"/>
              <a:ext cx="838729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17647"/>
                    </a:srgbClr>
                  </a:solidFill>
                  <a:latin typeface="Arimo"/>
                </a:rPr>
                <a:t>Item 3 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5993042"/>
              <a:ext cx="838729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17647"/>
                    </a:srgbClr>
                  </a:solidFill>
                  <a:latin typeface="Arimo"/>
                </a:rPr>
                <a:t>Item 4 </a:t>
              </a:r>
            </a:p>
          </p:txBody>
        </p:sp>
        <p:grpSp>
          <p:nvGrpSpPr>
            <p:cNvPr id="16" name="Group 16"/>
            <p:cNvGrpSpPr>
              <a:grpSpLocks noChangeAspect="1"/>
            </p:cNvGrpSpPr>
            <p:nvPr/>
          </p:nvGrpSpPr>
          <p:grpSpPr>
            <a:xfrm>
              <a:off x="838729" y="0"/>
              <a:ext cx="10287000" cy="6990124"/>
              <a:chOff x="0" y="0"/>
              <a:chExt cx="10287000" cy="6990124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2578100" cy="1572778"/>
              </a:xfrm>
              <a:custGeom>
                <a:avLst/>
                <a:gdLst/>
                <a:ahLst/>
                <a:cxnLst/>
                <a:rect l="l" t="t" r="r" b="b"/>
                <a:pathLst>
                  <a:path w="2578100" h="1572778">
                    <a:moveTo>
                      <a:pt x="0" y="0"/>
                    </a:moveTo>
                    <a:lnTo>
                      <a:pt x="2452278" y="0"/>
                    </a:lnTo>
                    <a:cubicBezTo>
                      <a:pt x="2521768" y="0"/>
                      <a:pt x="2578100" y="56333"/>
                      <a:pt x="2578100" y="125822"/>
                    </a:cubicBezTo>
                    <a:lnTo>
                      <a:pt x="2578100" y="1446956"/>
                    </a:lnTo>
                    <a:cubicBezTo>
                      <a:pt x="2578100" y="1516445"/>
                      <a:pt x="2521767" y="1572778"/>
                      <a:pt x="2452278" y="1572778"/>
                    </a:cubicBezTo>
                    <a:lnTo>
                      <a:pt x="0" y="1572778"/>
                    </a:lnTo>
                    <a:close/>
                  </a:path>
                </a:pathLst>
              </a:custGeom>
              <a:solidFill>
                <a:srgbClr val="436EBE">
                  <a:alpha val="17647"/>
                </a:srgbClr>
              </a:solidFill>
            </p:spPr>
          </p:sp>
          <p:sp>
            <p:nvSpPr>
              <p:cNvPr id="18" name="Freeform 18"/>
              <p:cNvSpPr/>
              <p:nvPr/>
            </p:nvSpPr>
            <p:spPr>
              <a:xfrm>
                <a:off x="0" y="1805782"/>
                <a:ext cx="5149850" cy="1572778"/>
              </a:xfrm>
              <a:custGeom>
                <a:avLst/>
                <a:gdLst/>
                <a:ahLst/>
                <a:cxnLst/>
                <a:rect l="l" t="t" r="r" b="b"/>
                <a:pathLst>
                  <a:path w="5149850" h="1572778">
                    <a:moveTo>
                      <a:pt x="0" y="0"/>
                    </a:moveTo>
                    <a:lnTo>
                      <a:pt x="5024028" y="0"/>
                    </a:lnTo>
                    <a:cubicBezTo>
                      <a:pt x="5093517" y="0"/>
                      <a:pt x="5149850" y="56333"/>
                      <a:pt x="5149850" y="125822"/>
                    </a:cubicBezTo>
                    <a:lnTo>
                      <a:pt x="5149850" y="1446956"/>
                    </a:lnTo>
                    <a:cubicBezTo>
                      <a:pt x="5149850" y="1516445"/>
                      <a:pt x="5093517" y="1572778"/>
                      <a:pt x="5024028" y="1572778"/>
                    </a:cubicBezTo>
                    <a:lnTo>
                      <a:pt x="0" y="1572778"/>
                    </a:lnTo>
                    <a:close/>
                  </a:path>
                </a:pathLst>
              </a:custGeom>
              <a:solidFill>
                <a:srgbClr val="436EBE">
                  <a:alpha val="17647"/>
                </a:srgbClr>
              </a:solidFill>
            </p:spPr>
          </p:sp>
          <p:sp>
            <p:nvSpPr>
              <p:cNvPr id="19" name="Freeform 19"/>
              <p:cNvSpPr/>
              <p:nvPr/>
            </p:nvSpPr>
            <p:spPr>
              <a:xfrm>
                <a:off x="0" y="3611564"/>
                <a:ext cx="7721600" cy="1572778"/>
              </a:xfrm>
              <a:custGeom>
                <a:avLst/>
                <a:gdLst/>
                <a:ahLst/>
                <a:cxnLst/>
                <a:rect l="l" t="t" r="r" b="b"/>
                <a:pathLst>
                  <a:path w="7721600" h="1572778">
                    <a:moveTo>
                      <a:pt x="0" y="0"/>
                    </a:moveTo>
                    <a:lnTo>
                      <a:pt x="7595777" y="0"/>
                    </a:lnTo>
                    <a:cubicBezTo>
                      <a:pt x="7629148" y="0"/>
                      <a:pt x="7661151" y="13256"/>
                      <a:pt x="7684747" y="36852"/>
                    </a:cubicBezTo>
                    <a:cubicBezTo>
                      <a:pt x="7708343" y="60449"/>
                      <a:pt x="7721600" y="92452"/>
                      <a:pt x="7721600" y="125822"/>
                    </a:cubicBezTo>
                    <a:lnTo>
                      <a:pt x="7721600" y="1446956"/>
                    </a:lnTo>
                    <a:cubicBezTo>
                      <a:pt x="7721600" y="1480326"/>
                      <a:pt x="7708343" y="1512329"/>
                      <a:pt x="7684747" y="1535925"/>
                    </a:cubicBezTo>
                    <a:cubicBezTo>
                      <a:pt x="7661151" y="1559522"/>
                      <a:pt x="7629148" y="1572778"/>
                      <a:pt x="7595777" y="1572778"/>
                    </a:cubicBezTo>
                    <a:lnTo>
                      <a:pt x="0" y="1572778"/>
                    </a:lnTo>
                    <a:close/>
                  </a:path>
                </a:pathLst>
              </a:custGeom>
              <a:solidFill>
                <a:srgbClr val="436EBE">
                  <a:alpha val="17647"/>
                </a:srgbClr>
              </a:solidFill>
            </p:spPr>
          </p:sp>
          <p:sp>
            <p:nvSpPr>
              <p:cNvPr id="20" name="Freeform 20"/>
              <p:cNvSpPr/>
              <p:nvPr/>
            </p:nvSpPr>
            <p:spPr>
              <a:xfrm>
                <a:off x="0" y="5417346"/>
                <a:ext cx="10293350" cy="1572778"/>
              </a:xfrm>
              <a:custGeom>
                <a:avLst/>
                <a:gdLst/>
                <a:ahLst/>
                <a:cxnLst/>
                <a:rect l="l" t="t" r="r" b="b"/>
                <a:pathLst>
                  <a:path w="10293350" h="1572778">
                    <a:moveTo>
                      <a:pt x="0" y="0"/>
                    </a:moveTo>
                    <a:lnTo>
                      <a:pt x="10167527" y="0"/>
                    </a:lnTo>
                    <a:cubicBezTo>
                      <a:pt x="10200898" y="0"/>
                      <a:pt x="10232901" y="13256"/>
                      <a:pt x="10256497" y="36852"/>
                    </a:cubicBezTo>
                    <a:cubicBezTo>
                      <a:pt x="10280093" y="60449"/>
                      <a:pt x="10293350" y="92452"/>
                      <a:pt x="10293350" y="125822"/>
                    </a:cubicBezTo>
                    <a:lnTo>
                      <a:pt x="10293350" y="1446956"/>
                    </a:lnTo>
                    <a:cubicBezTo>
                      <a:pt x="10293350" y="1516445"/>
                      <a:pt x="10237017" y="1572778"/>
                      <a:pt x="10167527" y="1572778"/>
                    </a:cubicBezTo>
                    <a:lnTo>
                      <a:pt x="0" y="1572778"/>
                    </a:lnTo>
                    <a:close/>
                  </a:path>
                </a:pathLst>
              </a:custGeom>
              <a:solidFill>
                <a:srgbClr val="436EBE">
                  <a:alpha val="17647"/>
                </a:srgbClr>
              </a:solidFill>
            </p:spPr>
          </p:sp>
        </p:grpSp>
      </p:grpSp>
      <p:grpSp>
        <p:nvGrpSpPr>
          <p:cNvPr id="21" name="Group 21"/>
          <p:cNvGrpSpPr/>
          <p:nvPr/>
        </p:nvGrpSpPr>
        <p:grpSpPr>
          <a:xfrm rot="-10800000">
            <a:off x="10878869" y="-343695"/>
            <a:ext cx="8458729" cy="5487195"/>
            <a:chOff x="0" y="0"/>
            <a:chExt cx="11278306" cy="7316260"/>
          </a:xfrm>
        </p:grpSpPr>
        <p:grpSp>
          <p:nvGrpSpPr>
            <p:cNvPr id="22" name="Group 22"/>
            <p:cNvGrpSpPr>
              <a:grpSpLocks noChangeAspect="1"/>
            </p:cNvGrpSpPr>
            <p:nvPr/>
          </p:nvGrpSpPr>
          <p:grpSpPr>
            <a:xfrm>
              <a:off x="838729" y="0"/>
              <a:ext cx="10287000" cy="6990124"/>
              <a:chOff x="0" y="0"/>
              <a:chExt cx="10287000" cy="6990124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-6350" y="0"/>
                <a:ext cx="10299700" cy="6990124"/>
              </a:xfrm>
              <a:custGeom>
                <a:avLst/>
                <a:gdLst/>
                <a:ahLst/>
                <a:cxnLst/>
                <a:rect l="l" t="t" r="r" b="b"/>
                <a:pathLst>
                  <a:path w="10299700" h="6990124">
                    <a:moveTo>
                      <a:pt x="0" y="0"/>
                    </a:moveTo>
                    <a:lnTo>
                      <a:pt x="12700" y="0"/>
                    </a:lnTo>
                    <a:lnTo>
                      <a:pt x="12700" y="6990124"/>
                    </a:lnTo>
                    <a:lnTo>
                      <a:pt x="0" y="6990124"/>
                    </a:lnTo>
                    <a:close/>
                    <a:moveTo>
                      <a:pt x="2571750" y="0"/>
                    </a:moveTo>
                    <a:lnTo>
                      <a:pt x="2584450" y="0"/>
                    </a:lnTo>
                    <a:lnTo>
                      <a:pt x="2584450" y="6990124"/>
                    </a:lnTo>
                    <a:lnTo>
                      <a:pt x="2571750" y="6990124"/>
                    </a:lnTo>
                    <a:close/>
                    <a:moveTo>
                      <a:pt x="5143500" y="0"/>
                    </a:moveTo>
                    <a:lnTo>
                      <a:pt x="5156200" y="0"/>
                    </a:lnTo>
                    <a:lnTo>
                      <a:pt x="5156200" y="6990124"/>
                    </a:lnTo>
                    <a:lnTo>
                      <a:pt x="5143500" y="6990124"/>
                    </a:lnTo>
                    <a:close/>
                    <a:moveTo>
                      <a:pt x="7715250" y="0"/>
                    </a:moveTo>
                    <a:lnTo>
                      <a:pt x="7727950" y="0"/>
                    </a:lnTo>
                    <a:lnTo>
                      <a:pt x="7727950" y="6990124"/>
                    </a:lnTo>
                    <a:lnTo>
                      <a:pt x="7715250" y="6990124"/>
                    </a:lnTo>
                    <a:close/>
                    <a:moveTo>
                      <a:pt x="10287000" y="0"/>
                    </a:moveTo>
                    <a:lnTo>
                      <a:pt x="10299700" y="0"/>
                    </a:lnTo>
                    <a:lnTo>
                      <a:pt x="10299700" y="6990124"/>
                    </a:lnTo>
                    <a:lnTo>
                      <a:pt x="10287000" y="6990124"/>
                    </a:lnTo>
                    <a:close/>
                  </a:path>
                </a:pathLst>
              </a:custGeom>
              <a:solidFill>
                <a:srgbClr val="222222">
                  <a:alpha val="4313"/>
                </a:srgbClr>
              </a:solidFill>
            </p:spPr>
          </p:sp>
        </p:grpSp>
        <p:sp>
          <p:nvSpPr>
            <p:cNvPr id="24" name="TextBox 24"/>
            <p:cNvSpPr txBox="1"/>
            <p:nvPr/>
          </p:nvSpPr>
          <p:spPr>
            <a:xfrm>
              <a:off x="762441" y="6942499"/>
              <a:ext cx="152576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17647"/>
                    </a:srgbClr>
                  </a:solidFill>
                  <a:latin typeface="Arimo"/>
                </a:rPr>
                <a:t>0</a:t>
              </a: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3257903" y="6942499"/>
              <a:ext cx="305153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17647"/>
                    </a:srgbClr>
                  </a:solidFill>
                  <a:latin typeface="Arimo"/>
                </a:rPr>
                <a:t>10</a:t>
              </a: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5829653" y="6942499"/>
              <a:ext cx="305153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17647"/>
                    </a:srgbClr>
                  </a:solidFill>
                  <a:latin typeface="Arimo"/>
                </a:rPr>
                <a:t>20</a:t>
              </a:r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8401403" y="6942499"/>
              <a:ext cx="305153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17647"/>
                    </a:srgbClr>
                  </a:solidFill>
                  <a:latin typeface="Arimo"/>
                </a:rPr>
                <a:t>30</a:t>
              </a:r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10973153" y="6942499"/>
              <a:ext cx="305153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17647"/>
                    </a:srgbClr>
                  </a:solidFill>
                  <a:latin typeface="Arimo"/>
                </a:rPr>
                <a:t>40</a:t>
              </a:r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575696"/>
              <a:ext cx="838729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17647"/>
                    </a:srgbClr>
                  </a:solidFill>
                  <a:latin typeface="Arimo"/>
                </a:rPr>
                <a:t>Item 1 </a:t>
              </a:r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0" y="2381478"/>
              <a:ext cx="838729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17647"/>
                    </a:srgbClr>
                  </a:solidFill>
                  <a:latin typeface="Arimo"/>
                </a:rPr>
                <a:t>Item 2 </a:t>
              </a:r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0" y="4187260"/>
              <a:ext cx="838729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17647"/>
                    </a:srgbClr>
                  </a:solidFill>
                  <a:latin typeface="Arimo"/>
                </a:rPr>
                <a:t>Item 3 </a:t>
              </a:r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0" y="5993042"/>
              <a:ext cx="838729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17647"/>
                    </a:srgbClr>
                  </a:solidFill>
                  <a:latin typeface="Arimo"/>
                </a:rPr>
                <a:t>Item 4 </a:t>
              </a:r>
            </a:p>
          </p:txBody>
        </p:sp>
        <p:grpSp>
          <p:nvGrpSpPr>
            <p:cNvPr id="33" name="Group 33"/>
            <p:cNvGrpSpPr>
              <a:grpSpLocks noChangeAspect="1"/>
            </p:cNvGrpSpPr>
            <p:nvPr/>
          </p:nvGrpSpPr>
          <p:grpSpPr>
            <a:xfrm>
              <a:off x="838729" y="0"/>
              <a:ext cx="10287000" cy="6990124"/>
              <a:chOff x="0" y="0"/>
              <a:chExt cx="10287000" cy="6990124"/>
            </a:xfrm>
          </p:grpSpPr>
          <p:sp>
            <p:nvSpPr>
              <p:cNvPr id="34" name="Freeform 34"/>
              <p:cNvSpPr/>
              <p:nvPr/>
            </p:nvSpPr>
            <p:spPr>
              <a:xfrm>
                <a:off x="0" y="0"/>
                <a:ext cx="2578100" cy="1572778"/>
              </a:xfrm>
              <a:custGeom>
                <a:avLst/>
                <a:gdLst/>
                <a:ahLst/>
                <a:cxnLst/>
                <a:rect l="l" t="t" r="r" b="b"/>
                <a:pathLst>
                  <a:path w="2578100" h="1572778">
                    <a:moveTo>
                      <a:pt x="0" y="0"/>
                    </a:moveTo>
                    <a:lnTo>
                      <a:pt x="2452278" y="0"/>
                    </a:lnTo>
                    <a:cubicBezTo>
                      <a:pt x="2521768" y="0"/>
                      <a:pt x="2578100" y="56333"/>
                      <a:pt x="2578100" y="125822"/>
                    </a:cubicBezTo>
                    <a:lnTo>
                      <a:pt x="2578100" y="1446956"/>
                    </a:lnTo>
                    <a:cubicBezTo>
                      <a:pt x="2578100" y="1516445"/>
                      <a:pt x="2521767" y="1572778"/>
                      <a:pt x="2452278" y="1572778"/>
                    </a:cubicBezTo>
                    <a:lnTo>
                      <a:pt x="0" y="1572778"/>
                    </a:lnTo>
                    <a:close/>
                  </a:path>
                </a:pathLst>
              </a:custGeom>
              <a:solidFill>
                <a:srgbClr val="436EBE">
                  <a:alpha val="17647"/>
                </a:srgbClr>
              </a:solidFill>
            </p:spPr>
          </p:sp>
          <p:sp>
            <p:nvSpPr>
              <p:cNvPr id="35" name="Freeform 35"/>
              <p:cNvSpPr/>
              <p:nvPr/>
            </p:nvSpPr>
            <p:spPr>
              <a:xfrm>
                <a:off x="0" y="1805782"/>
                <a:ext cx="5149850" cy="1572778"/>
              </a:xfrm>
              <a:custGeom>
                <a:avLst/>
                <a:gdLst/>
                <a:ahLst/>
                <a:cxnLst/>
                <a:rect l="l" t="t" r="r" b="b"/>
                <a:pathLst>
                  <a:path w="5149850" h="1572778">
                    <a:moveTo>
                      <a:pt x="0" y="0"/>
                    </a:moveTo>
                    <a:lnTo>
                      <a:pt x="5024028" y="0"/>
                    </a:lnTo>
                    <a:cubicBezTo>
                      <a:pt x="5093517" y="0"/>
                      <a:pt x="5149850" y="56333"/>
                      <a:pt x="5149850" y="125822"/>
                    </a:cubicBezTo>
                    <a:lnTo>
                      <a:pt x="5149850" y="1446956"/>
                    </a:lnTo>
                    <a:cubicBezTo>
                      <a:pt x="5149850" y="1516445"/>
                      <a:pt x="5093517" y="1572778"/>
                      <a:pt x="5024028" y="1572778"/>
                    </a:cubicBezTo>
                    <a:lnTo>
                      <a:pt x="0" y="1572778"/>
                    </a:lnTo>
                    <a:close/>
                  </a:path>
                </a:pathLst>
              </a:custGeom>
              <a:solidFill>
                <a:srgbClr val="436EBE">
                  <a:alpha val="17647"/>
                </a:srgbClr>
              </a:solidFill>
            </p:spPr>
          </p:sp>
          <p:sp>
            <p:nvSpPr>
              <p:cNvPr id="36" name="Freeform 36"/>
              <p:cNvSpPr/>
              <p:nvPr/>
            </p:nvSpPr>
            <p:spPr>
              <a:xfrm>
                <a:off x="0" y="3611564"/>
                <a:ext cx="7721600" cy="1572778"/>
              </a:xfrm>
              <a:custGeom>
                <a:avLst/>
                <a:gdLst/>
                <a:ahLst/>
                <a:cxnLst/>
                <a:rect l="l" t="t" r="r" b="b"/>
                <a:pathLst>
                  <a:path w="7721600" h="1572778">
                    <a:moveTo>
                      <a:pt x="0" y="0"/>
                    </a:moveTo>
                    <a:lnTo>
                      <a:pt x="7595777" y="0"/>
                    </a:lnTo>
                    <a:cubicBezTo>
                      <a:pt x="7629148" y="0"/>
                      <a:pt x="7661151" y="13256"/>
                      <a:pt x="7684747" y="36852"/>
                    </a:cubicBezTo>
                    <a:cubicBezTo>
                      <a:pt x="7708343" y="60449"/>
                      <a:pt x="7721600" y="92452"/>
                      <a:pt x="7721600" y="125822"/>
                    </a:cubicBezTo>
                    <a:lnTo>
                      <a:pt x="7721600" y="1446956"/>
                    </a:lnTo>
                    <a:cubicBezTo>
                      <a:pt x="7721600" y="1480326"/>
                      <a:pt x="7708343" y="1512329"/>
                      <a:pt x="7684747" y="1535925"/>
                    </a:cubicBezTo>
                    <a:cubicBezTo>
                      <a:pt x="7661151" y="1559522"/>
                      <a:pt x="7629148" y="1572778"/>
                      <a:pt x="7595777" y="1572778"/>
                    </a:cubicBezTo>
                    <a:lnTo>
                      <a:pt x="0" y="1572778"/>
                    </a:lnTo>
                    <a:close/>
                  </a:path>
                </a:pathLst>
              </a:custGeom>
              <a:solidFill>
                <a:srgbClr val="436EBE">
                  <a:alpha val="17647"/>
                </a:srgbClr>
              </a:solidFill>
            </p:spPr>
          </p:sp>
          <p:sp>
            <p:nvSpPr>
              <p:cNvPr id="37" name="Freeform 37"/>
              <p:cNvSpPr/>
              <p:nvPr/>
            </p:nvSpPr>
            <p:spPr>
              <a:xfrm>
                <a:off x="0" y="5417346"/>
                <a:ext cx="10293350" cy="1572778"/>
              </a:xfrm>
              <a:custGeom>
                <a:avLst/>
                <a:gdLst/>
                <a:ahLst/>
                <a:cxnLst/>
                <a:rect l="l" t="t" r="r" b="b"/>
                <a:pathLst>
                  <a:path w="10293350" h="1572778">
                    <a:moveTo>
                      <a:pt x="0" y="0"/>
                    </a:moveTo>
                    <a:lnTo>
                      <a:pt x="10167527" y="0"/>
                    </a:lnTo>
                    <a:cubicBezTo>
                      <a:pt x="10200898" y="0"/>
                      <a:pt x="10232901" y="13256"/>
                      <a:pt x="10256497" y="36852"/>
                    </a:cubicBezTo>
                    <a:cubicBezTo>
                      <a:pt x="10280093" y="60449"/>
                      <a:pt x="10293350" y="92452"/>
                      <a:pt x="10293350" y="125822"/>
                    </a:cubicBezTo>
                    <a:lnTo>
                      <a:pt x="10293350" y="1446956"/>
                    </a:lnTo>
                    <a:cubicBezTo>
                      <a:pt x="10293350" y="1516445"/>
                      <a:pt x="10237017" y="1572778"/>
                      <a:pt x="10167527" y="1572778"/>
                    </a:cubicBezTo>
                    <a:lnTo>
                      <a:pt x="0" y="1572778"/>
                    </a:lnTo>
                    <a:close/>
                  </a:path>
                </a:pathLst>
              </a:custGeom>
              <a:solidFill>
                <a:srgbClr val="436EBE">
                  <a:alpha val="17647"/>
                </a:srgbClr>
              </a:solidFill>
            </p:spPr>
          </p:sp>
        </p:grpSp>
      </p:grpSp>
      <p:grpSp>
        <p:nvGrpSpPr>
          <p:cNvPr id="38" name="Group 38"/>
          <p:cNvGrpSpPr>
            <a:grpSpLocks noChangeAspect="1"/>
          </p:cNvGrpSpPr>
          <p:nvPr/>
        </p:nvGrpSpPr>
        <p:grpSpPr>
          <a:xfrm>
            <a:off x="-3297661" y="-1853429"/>
            <a:ext cx="8229600" cy="8229600"/>
            <a:chOff x="0" y="0"/>
            <a:chExt cx="6355080" cy="6355080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5CE1E6">
                <a:alpha val="18823"/>
              </a:srgbClr>
            </a:solidFill>
          </p:spPr>
        </p:sp>
      </p:grpSp>
      <p:grpSp>
        <p:nvGrpSpPr>
          <p:cNvPr id="40" name="Group 40"/>
          <p:cNvGrpSpPr>
            <a:grpSpLocks noChangeAspect="1"/>
          </p:cNvGrpSpPr>
          <p:nvPr/>
        </p:nvGrpSpPr>
        <p:grpSpPr>
          <a:xfrm>
            <a:off x="14118972" y="4514026"/>
            <a:ext cx="7955881" cy="7955881"/>
            <a:chOff x="0" y="0"/>
            <a:chExt cx="6355080" cy="6355080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23BBEA">
                <a:alpha val="16862"/>
              </a:srgbClr>
            </a:solidFill>
          </p:spPr>
        </p:sp>
      </p:grpSp>
      <p:sp>
        <p:nvSpPr>
          <p:cNvPr id="42" name="TextBox 42"/>
          <p:cNvSpPr txBox="1"/>
          <p:nvPr/>
        </p:nvSpPr>
        <p:spPr>
          <a:xfrm>
            <a:off x="10909061" y="463338"/>
            <a:ext cx="7378939" cy="5653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20"/>
              </a:lnSpc>
            </a:pPr>
            <a:r>
              <a:rPr lang="en-US" sz="3400" b="0" i="0" spc="272">
                <a:solidFill>
                  <a:srgbClr val="FBF1EF"/>
                </a:solidFill>
                <a:latin typeface="Anonymous Pro"/>
              </a:rPr>
              <a:t>DIAGRAMA DE BANCO DE DADOS</a:t>
            </a:r>
          </a:p>
        </p:txBody>
      </p:sp>
      <p:pic>
        <p:nvPicPr>
          <p:cNvPr id="43" name="Picture 4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794311" y="319039"/>
            <a:ext cx="7598526" cy="9648922"/>
          </a:xfrm>
          <a:prstGeom prst="rect">
            <a:avLst/>
          </a:prstGeom>
        </p:spPr>
      </p:pic>
      <p:grpSp>
        <p:nvGrpSpPr>
          <p:cNvPr id="44" name="Group 44"/>
          <p:cNvGrpSpPr/>
          <p:nvPr/>
        </p:nvGrpSpPr>
        <p:grpSpPr>
          <a:xfrm rot="5400000">
            <a:off x="-613083" y="2730311"/>
            <a:ext cx="2216258" cy="3567430"/>
            <a:chOff x="0" y="0"/>
            <a:chExt cx="4842510" cy="7794812"/>
          </a:xfrm>
        </p:grpSpPr>
        <p:sp>
          <p:nvSpPr>
            <p:cNvPr id="45" name="Freeform 45"/>
            <p:cNvSpPr/>
            <p:nvPr/>
          </p:nvSpPr>
          <p:spPr>
            <a:xfrm>
              <a:off x="29210" y="12700"/>
              <a:ext cx="4775200" cy="7747822"/>
            </a:xfrm>
            <a:custGeom>
              <a:avLst/>
              <a:gdLst/>
              <a:ahLst/>
              <a:cxnLst/>
              <a:rect l="l" t="t" r="r" b="b"/>
              <a:pathLst>
                <a:path w="4775200" h="7747822">
                  <a:moveTo>
                    <a:pt x="2396490" y="0"/>
                  </a:moveTo>
                  <a:cubicBezTo>
                    <a:pt x="2249170" y="0"/>
                    <a:pt x="2131060" y="119380"/>
                    <a:pt x="2131060" y="265430"/>
                  </a:cubicBezTo>
                  <a:cubicBezTo>
                    <a:pt x="2131060" y="388620"/>
                    <a:pt x="2214880" y="491490"/>
                    <a:pt x="2327910" y="521970"/>
                  </a:cubicBezTo>
                  <a:lnTo>
                    <a:pt x="2327910" y="7679241"/>
                  </a:lnTo>
                  <a:cubicBezTo>
                    <a:pt x="2327910" y="7717341"/>
                    <a:pt x="2358390" y="7747822"/>
                    <a:pt x="2396490" y="7747822"/>
                  </a:cubicBezTo>
                  <a:cubicBezTo>
                    <a:pt x="2434590" y="7747822"/>
                    <a:pt x="2465070" y="7717341"/>
                    <a:pt x="2465070" y="7679241"/>
                  </a:cubicBezTo>
                  <a:lnTo>
                    <a:pt x="2465070" y="521970"/>
                  </a:lnTo>
                  <a:cubicBezTo>
                    <a:pt x="2578100" y="491490"/>
                    <a:pt x="2661920" y="388620"/>
                    <a:pt x="2661920" y="265430"/>
                  </a:cubicBezTo>
                  <a:cubicBezTo>
                    <a:pt x="2661920" y="119380"/>
                    <a:pt x="2542540" y="0"/>
                    <a:pt x="2396490" y="0"/>
                  </a:cubicBezTo>
                  <a:close/>
                  <a:moveTo>
                    <a:pt x="4508500" y="0"/>
                  </a:moveTo>
                  <a:cubicBezTo>
                    <a:pt x="4361180" y="0"/>
                    <a:pt x="4243070" y="119380"/>
                    <a:pt x="4243070" y="265430"/>
                  </a:cubicBezTo>
                  <a:cubicBezTo>
                    <a:pt x="4243070" y="388620"/>
                    <a:pt x="4326890" y="491490"/>
                    <a:pt x="4439920" y="521970"/>
                  </a:cubicBezTo>
                  <a:lnTo>
                    <a:pt x="4439920" y="3042920"/>
                  </a:lnTo>
                  <a:lnTo>
                    <a:pt x="2960370" y="3042920"/>
                  </a:lnTo>
                  <a:cubicBezTo>
                    <a:pt x="2922270" y="3042920"/>
                    <a:pt x="2891790" y="3073400"/>
                    <a:pt x="2891790" y="3111500"/>
                  </a:cubicBezTo>
                  <a:lnTo>
                    <a:pt x="2891790" y="7679241"/>
                  </a:lnTo>
                  <a:cubicBezTo>
                    <a:pt x="2891790" y="7717341"/>
                    <a:pt x="2922270" y="7747822"/>
                    <a:pt x="2960370" y="7747822"/>
                  </a:cubicBezTo>
                  <a:cubicBezTo>
                    <a:pt x="2998470" y="7747822"/>
                    <a:pt x="3028950" y="7717341"/>
                    <a:pt x="3028950" y="7679241"/>
                  </a:cubicBezTo>
                  <a:lnTo>
                    <a:pt x="3028950" y="3180080"/>
                  </a:lnTo>
                  <a:lnTo>
                    <a:pt x="4509770" y="3180080"/>
                  </a:lnTo>
                  <a:cubicBezTo>
                    <a:pt x="4547870" y="3180080"/>
                    <a:pt x="4578350" y="3149600"/>
                    <a:pt x="4578350" y="3111500"/>
                  </a:cubicBezTo>
                  <a:lnTo>
                    <a:pt x="4578350" y="521970"/>
                  </a:lnTo>
                  <a:cubicBezTo>
                    <a:pt x="4691380" y="491490"/>
                    <a:pt x="4775200" y="388620"/>
                    <a:pt x="4775200" y="265430"/>
                  </a:cubicBezTo>
                  <a:cubicBezTo>
                    <a:pt x="4775200" y="119380"/>
                    <a:pt x="4655820" y="0"/>
                    <a:pt x="4508500" y="0"/>
                  </a:cubicBezTo>
                  <a:close/>
                  <a:moveTo>
                    <a:pt x="1814830" y="3044190"/>
                  </a:moveTo>
                  <a:lnTo>
                    <a:pt x="334010" y="3044190"/>
                  </a:lnTo>
                  <a:lnTo>
                    <a:pt x="334010" y="521970"/>
                  </a:lnTo>
                  <a:cubicBezTo>
                    <a:pt x="447040" y="491490"/>
                    <a:pt x="530860" y="388620"/>
                    <a:pt x="530860" y="265430"/>
                  </a:cubicBezTo>
                  <a:cubicBezTo>
                    <a:pt x="530860" y="119380"/>
                    <a:pt x="411480" y="0"/>
                    <a:pt x="265430" y="0"/>
                  </a:cubicBezTo>
                  <a:cubicBezTo>
                    <a:pt x="118110" y="0"/>
                    <a:pt x="0" y="119380"/>
                    <a:pt x="0" y="265430"/>
                  </a:cubicBezTo>
                  <a:cubicBezTo>
                    <a:pt x="0" y="388620"/>
                    <a:pt x="83820" y="491490"/>
                    <a:pt x="196850" y="521970"/>
                  </a:cubicBezTo>
                  <a:lnTo>
                    <a:pt x="196850" y="3111500"/>
                  </a:lnTo>
                  <a:cubicBezTo>
                    <a:pt x="196850" y="3149600"/>
                    <a:pt x="227330" y="3180080"/>
                    <a:pt x="265430" y="3180080"/>
                  </a:cubicBezTo>
                  <a:lnTo>
                    <a:pt x="1746250" y="3180080"/>
                  </a:lnTo>
                  <a:lnTo>
                    <a:pt x="1746250" y="7679242"/>
                  </a:lnTo>
                  <a:cubicBezTo>
                    <a:pt x="1746250" y="7717342"/>
                    <a:pt x="1776730" y="7747822"/>
                    <a:pt x="1814830" y="7747822"/>
                  </a:cubicBezTo>
                  <a:cubicBezTo>
                    <a:pt x="1852930" y="7747822"/>
                    <a:pt x="1883410" y="7717342"/>
                    <a:pt x="1883410" y="7679242"/>
                  </a:cubicBezTo>
                  <a:lnTo>
                    <a:pt x="1883410" y="3111500"/>
                  </a:lnTo>
                  <a:cubicBezTo>
                    <a:pt x="1883410" y="3074670"/>
                    <a:pt x="1851660" y="3044190"/>
                    <a:pt x="1814830" y="304419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</p:spTree>
  </p:cSld>
  <p:clrMapOvr>
    <a:masterClrMapping/>
  </p:clrMapOvr>
  <p:transition spd="slow">
    <p:push dir="r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l="1823" t="10181" r="1440" b="9797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5029200" y="2295939"/>
            <a:ext cx="8229600" cy="8229600"/>
            <a:chOff x="0" y="0"/>
            <a:chExt cx="2787650" cy="278765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87650" cy="2787650"/>
            </a:xfrm>
            <a:custGeom>
              <a:avLst/>
              <a:gdLst/>
              <a:ahLst/>
              <a:cxnLst/>
              <a:rect l="l" t="t" r="r" b="b"/>
              <a:pathLst>
                <a:path w="2787650" h="2787650">
                  <a:moveTo>
                    <a:pt x="81280" y="1861820"/>
                  </a:moveTo>
                  <a:cubicBezTo>
                    <a:pt x="73660" y="1841500"/>
                    <a:pt x="67310" y="1819910"/>
                    <a:pt x="60960" y="1799590"/>
                  </a:cubicBezTo>
                  <a:lnTo>
                    <a:pt x="1800860" y="59690"/>
                  </a:lnTo>
                  <a:cubicBezTo>
                    <a:pt x="1821180" y="66040"/>
                    <a:pt x="1842770" y="72390"/>
                    <a:pt x="1863090" y="80010"/>
                  </a:cubicBezTo>
                  <a:lnTo>
                    <a:pt x="81280" y="1861820"/>
                  </a:lnTo>
                  <a:close/>
                  <a:moveTo>
                    <a:pt x="1597660" y="15240"/>
                  </a:moveTo>
                  <a:cubicBezTo>
                    <a:pt x="1573530" y="11430"/>
                    <a:pt x="1548130" y="8890"/>
                    <a:pt x="1524000" y="6350"/>
                  </a:cubicBezTo>
                  <a:lnTo>
                    <a:pt x="6350" y="1524000"/>
                  </a:lnTo>
                  <a:cubicBezTo>
                    <a:pt x="8890" y="1548130"/>
                    <a:pt x="11430" y="1573530"/>
                    <a:pt x="15240" y="1597660"/>
                  </a:cubicBezTo>
                  <a:lnTo>
                    <a:pt x="1597660" y="15240"/>
                  </a:lnTo>
                  <a:close/>
                  <a:moveTo>
                    <a:pt x="2189480" y="248920"/>
                  </a:moveTo>
                  <a:cubicBezTo>
                    <a:pt x="2172970" y="237490"/>
                    <a:pt x="2156460" y="226060"/>
                    <a:pt x="2139950" y="215900"/>
                  </a:cubicBezTo>
                  <a:lnTo>
                    <a:pt x="215900" y="2139950"/>
                  </a:lnTo>
                  <a:cubicBezTo>
                    <a:pt x="226060" y="2156460"/>
                    <a:pt x="237490" y="2172970"/>
                    <a:pt x="248920" y="2189480"/>
                  </a:cubicBezTo>
                  <a:lnTo>
                    <a:pt x="2189480" y="248920"/>
                  </a:lnTo>
                  <a:close/>
                  <a:moveTo>
                    <a:pt x="1979930" y="128270"/>
                  </a:moveTo>
                  <a:cubicBezTo>
                    <a:pt x="1960880" y="119380"/>
                    <a:pt x="1941830" y="110490"/>
                    <a:pt x="1922780" y="102870"/>
                  </a:cubicBezTo>
                  <a:lnTo>
                    <a:pt x="104140" y="1921510"/>
                  </a:lnTo>
                  <a:cubicBezTo>
                    <a:pt x="111760" y="1940560"/>
                    <a:pt x="120650" y="1959610"/>
                    <a:pt x="129540" y="1978660"/>
                  </a:cubicBezTo>
                  <a:lnTo>
                    <a:pt x="1979930" y="128270"/>
                  </a:lnTo>
                  <a:close/>
                  <a:moveTo>
                    <a:pt x="2087880" y="185420"/>
                  </a:moveTo>
                  <a:cubicBezTo>
                    <a:pt x="2070100" y="175260"/>
                    <a:pt x="2052320" y="165100"/>
                    <a:pt x="2034540" y="156210"/>
                  </a:cubicBezTo>
                  <a:lnTo>
                    <a:pt x="154940" y="2035810"/>
                  </a:lnTo>
                  <a:cubicBezTo>
                    <a:pt x="163830" y="2053590"/>
                    <a:pt x="173990" y="2071370"/>
                    <a:pt x="184150" y="2089150"/>
                  </a:cubicBezTo>
                  <a:lnTo>
                    <a:pt x="2087880" y="185420"/>
                  </a:lnTo>
                  <a:close/>
                  <a:moveTo>
                    <a:pt x="834390" y="116840"/>
                  </a:moveTo>
                  <a:cubicBezTo>
                    <a:pt x="774700" y="143510"/>
                    <a:pt x="716280" y="173990"/>
                    <a:pt x="660400" y="208280"/>
                  </a:cubicBezTo>
                  <a:lnTo>
                    <a:pt x="208280" y="660400"/>
                  </a:lnTo>
                  <a:cubicBezTo>
                    <a:pt x="172720" y="716280"/>
                    <a:pt x="142240" y="774700"/>
                    <a:pt x="116840" y="834390"/>
                  </a:cubicBezTo>
                  <a:lnTo>
                    <a:pt x="834390" y="116840"/>
                  </a:lnTo>
                  <a:close/>
                  <a:moveTo>
                    <a:pt x="1363980" y="0"/>
                  </a:moveTo>
                  <a:lnTo>
                    <a:pt x="0" y="1363980"/>
                  </a:lnTo>
                  <a:cubicBezTo>
                    <a:pt x="0" y="1391920"/>
                    <a:pt x="0" y="1418590"/>
                    <a:pt x="1270" y="1446530"/>
                  </a:cubicBezTo>
                  <a:lnTo>
                    <a:pt x="1445260" y="1270"/>
                  </a:lnTo>
                  <a:cubicBezTo>
                    <a:pt x="1418590" y="0"/>
                    <a:pt x="1390650" y="0"/>
                    <a:pt x="1363980" y="0"/>
                  </a:cubicBezTo>
                  <a:close/>
                  <a:moveTo>
                    <a:pt x="2787650" y="1386840"/>
                  </a:moveTo>
                  <a:lnTo>
                    <a:pt x="1386840" y="2787650"/>
                  </a:lnTo>
                  <a:cubicBezTo>
                    <a:pt x="1414780" y="2787650"/>
                    <a:pt x="1443990" y="2787650"/>
                    <a:pt x="1471930" y="2785110"/>
                  </a:cubicBezTo>
                  <a:lnTo>
                    <a:pt x="2785110" y="1471930"/>
                  </a:lnTo>
                  <a:cubicBezTo>
                    <a:pt x="2786380" y="1443990"/>
                    <a:pt x="2787650" y="1414780"/>
                    <a:pt x="2787650" y="1386840"/>
                  </a:cubicBezTo>
                  <a:close/>
                  <a:moveTo>
                    <a:pt x="2283460" y="321310"/>
                  </a:moveTo>
                  <a:cubicBezTo>
                    <a:pt x="2268220" y="308610"/>
                    <a:pt x="2252980" y="295910"/>
                    <a:pt x="2237740" y="284480"/>
                  </a:cubicBezTo>
                  <a:lnTo>
                    <a:pt x="284480" y="2237740"/>
                  </a:lnTo>
                  <a:cubicBezTo>
                    <a:pt x="295910" y="2252980"/>
                    <a:pt x="308610" y="2268220"/>
                    <a:pt x="321310" y="2283460"/>
                  </a:cubicBezTo>
                  <a:lnTo>
                    <a:pt x="2283460" y="321310"/>
                  </a:lnTo>
                  <a:close/>
                  <a:moveTo>
                    <a:pt x="1276350" y="5080"/>
                  </a:moveTo>
                  <a:cubicBezTo>
                    <a:pt x="1244600" y="7620"/>
                    <a:pt x="1214120" y="11430"/>
                    <a:pt x="1182370" y="16510"/>
                  </a:cubicBezTo>
                  <a:lnTo>
                    <a:pt x="16510" y="1182370"/>
                  </a:lnTo>
                  <a:cubicBezTo>
                    <a:pt x="11430" y="1214120"/>
                    <a:pt x="7620" y="1244600"/>
                    <a:pt x="5080" y="1276350"/>
                  </a:cubicBezTo>
                  <a:lnTo>
                    <a:pt x="1276350" y="5080"/>
                  </a:lnTo>
                  <a:close/>
                  <a:moveTo>
                    <a:pt x="1080770" y="35560"/>
                  </a:moveTo>
                  <a:cubicBezTo>
                    <a:pt x="1042670" y="44450"/>
                    <a:pt x="1004570" y="54610"/>
                    <a:pt x="966470" y="67310"/>
                  </a:cubicBezTo>
                  <a:lnTo>
                    <a:pt x="66040" y="966470"/>
                  </a:lnTo>
                  <a:cubicBezTo>
                    <a:pt x="54610" y="1004570"/>
                    <a:pt x="43180" y="1041400"/>
                    <a:pt x="34290" y="1080770"/>
                  </a:cubicBezTo>
                  <a:lnTo>
                    <a:pt x="1080770" y="35560"/>
                  </a:lnTo>
                  <a:close/>
                  <a:moveTo>
                    <a:pt x="1734820" y="41910"/>
                  </a:moveTo>
                  <a:cubicBezTo>
                    <a:pt x="1711960" y="36830"/>
                    <a:pt x="1690370" y="31750"/>
                    <a:pt x="1667510" y="26670"/>
                  </a:cubicBezTo>
                  <a:lnTo>
                    <a:pt x="26670" y="1667510"/>
                  </a:lnTo>
                  <a:cubicBezTo>
                    <a:pt x="31750" y="1690370"/>
                    <a:pt x="36830" y="1711960"/>
                    <a:pt x="41910" y="1734820"/>
                  </a:cubicBezTo>
                  <a:lnTo>
                    <a:pt x="1734820" y="41910"/>
                  </a:lnTo>
                  <a:close/>
                  <a:moveTo>
                    <a:pt x="2762250" y="1659890"/>
                  </a:moveTo>
                  <a:cubicBezTo>
                    <a:pt x="2768600" y="1626870"/>
                    <a:pt x="2773680" y="1595120"/>
                    <a:pt x="2777490" y="1562100"/>
                  </a:cubicBezTo>
                  <a:lnTo>
                    <a:pt x="1562100" y="2777490"/>
                  </a:lnTo>
                  <a:cubicBezTo>
                    <a:pt x="1595120" y="2773680"/>
                    <a:pt x="1628140" y="2768600"/>
                    <a:pt x="1659890" y="2762250"/>
                  </a:cubicBezTo>
                  <a:lnTo>
                    <a:pt x="2762250" y="1659890"/>
                  </a:lnTo>
                  <a:close/>
                  <a:moveTo>
                    <a:pt x="2785110" y="1306830"/>
                  </a:moveTo>
                  <a:cubicBezTo>
                    <a:pt x="2783840" y="1281430"/>
                    <a:pt x="2781300" y="1256030"/>
                    <a:pt x="2778760" y="1230630"/>
                  </a:cubicBezTo>
                  <a:lnTo>
                    <a:pt x="1230630" y="2777490"/>
                  </a:lnTo>
                  <a:cubicBezTo>
                    <a:pt x="1256030" y="2780030"/>
                    <a:pt x="1281430" y="2782570"/>
                    <a:pt x="1306830" y="2783840"/>
                  </a:cubicBezTo>
                  <a:lnTo>
                    <a:pt x="2785110" y="1306830"/>
                  </a:lnTo>
                  <a:close/>
                  <a:moveTo>
                    <a:pt x="2767330" y="1158240"/>
                  </a:moveTo>
                  <a:cubicBezTo>
                    <a:pt x="2763520" y="1135380"/>
                    <a:pt x="2758440" y="1112520"/>
                    <a:pt x="2753360" y="1089660"/>
                  </a:cubicBezTo>
                  <a:lnTo>
                    <a:pt x="1088390" y="2753360"/>
                  </a:lnTo>
                  <a:cubicBezTo>
                    <a:pt x="1111250" y="2758440"/>
                    <a:pt x="1134110" y="2763520"/>
                    <a:pt x="1156970" y="2767330"/>
                  </a:cubicBezTo>
                  <a:lnTo>
                    <a:pt x="2767330" y="1158240"/>
                  </a:lnTo>
                  <a:close/>
                  <a:moveTo>
                    <a:pt x="2369820" y="398780"/>
                  </a:moveTo>
                  <a:cubicBezTo>
                    <a:pt x="2355850" y="384810"/>
                    <a:pt x="2341880" y="372110"/>
                    <a:pt x="2327910" y="358140"/>
                  </a:cubicBezTo>
                  <a:lnTo>
                    <a:pt x="359410" y="2326640"/>
                  </a:lnTo>
                  <a:cubicBezTo>
                    <a:pt x="372110" y="2340610"/>
                    <a:pt x="386080" y="2354580"/>
                    <a:pt x="400050" y="2368550"/>
                  </a:cubicBezTo>
                  <a:lnTo>
                    <a:pt x="2369820" y="398780"/>
                  </a:lnTo>
                  <a:close/>
                  <a:moveTo>
                    <a:pt x="2451100" y="2301240"/>
                  </a:moveTo>
                  <a:cubicBezTo>
                    <a:pt x="2520950" y="2219960"/>
                    <a:pt x="2579370" y="2133600"/>
                    <a:pt x="2627630" y="2042160"/>
                  </a:cubicBezTo>
                  <a:lnTo>
                    <a:pt x="2042160" y="2627630"/>
                  </a:lnTo>
                  <a:cubicBezTo>
                    <a:pt x="2133600" y="2579370"/>
                    <a:pt x="2219960" y="2520950"/>
                    <a:pt x="2301240" y="2451100"/>
                  </a:cubicBezTo>
                  <a:lnTo>
                    <a:pt x="2451100" y="2301240"/>
                  </a:lnTo>
                  <a:close/>
                  <a:moveTo>
                    <a:pt x="2736850" y="1023620"/>
                  </a:moveTo>
                  <a:cubicBezTo>
                    <a:pt x="2730500" y="1002030"/>
                    <a:pt x="2724150" y="981710"/>
                    <a:pt x="2717800" y="960120"/>
                  </a:cubicBezTo>
                  <a:lnTo>
                    <a:pt x="960120" y="2717800"/>
                  </a:lnTo>
                  <a:cubicBezTo>
                    <a:pt x="981710" y="2724150"/>
                    <a:pt x="1002030" y="2730500"/>
                    <a:pt x="1023620" y="2736850"/>
                  </a:cubicBezTo>
                  <a:lnTo>
                    <a:pt x="2736850" y="1023620"/>
                  </a:lnTo>
                  <a:close/>
                  <a:moveTo>
                    <a:pt x="2696210" y="1892300"/>
                  </a:moveTo>
                  <a:cubicBezTo>
                    <a:pt x="2711450" y="1851660"/>
                    <a:pt x="2725420" y="1811020"/>
                    <a:pt x="2736850" y="1769110"/>
                  </a:cubicBezTo>
                  <a:lnTo>
                    <a:pt x="1769110" y="2736850"/>
                  </a:lnTo>
                  <a:cubicBezTo>
                    <a:pt x="1811020" y="2725420"/>
                    <a:pt x="1851660" y="2711450"/>
                    <a:pt x="1892300" y="2696210"/>
                  </a:cubicBezTo>
                  <a:lnTo>
                    <a:pt x="2696210" y="1892300"/>
                  </a:lnTo>
                  <a:close/>
                  <a:moveTo>
                    <a:pt x="2523490" y="576580"/>
                  </a:moveTo>
                  <a:cubicBezTo>
                    <a:pt x="2512060" y="561340"/>
                    <a:pt x="2500630" y="544830"/>
                    <a:pt x="2487930" y="529590"/>
                  </a:cubicBezTo>
                  <a:lnTo>
                    <a:pt x="529590" y="2486660"/>
                  </a:lnTo>
                  <a:cubicBezTo>
                    <a:pt x="544830" y="2499360"/>
                    <a:pt x="561340" y="2510790"/>
                    <a:pt x="576580" y="2522220"/>
                  </a:cubicBezTo>
                  <a:lnTo>
                    <a:pt x="2523490" y="576580"/>
                  </a:lnTo>
                  <a:close/>
                  <a:moveTo>
                    <a:pt x="2696210" y="899160"/>
                  </a:moveTo>
                  <a:cubicBezTo>
                    <a:pt x="2688590" y="878840"/>
                    <a:pt x="2680970" y="859790"/>
                    <a:pt x="2672080" y="840740"/>
                  </a:cubicBezTo>
                  <a:lnTo>
                    <a:pt x="839470" y="2673350"/>
                  </a:lnTo>
                  <a:cubicBezTo>
                    <a:pt x="858520" y="2682240"/>
                    <a:pt x="878840" y="2689860"/>
                    <a:pt x="897890" y="2697480"/>
                  </a:cubicBezTo>
                  <a:lnTo>
                    <a:pt x="2696210" y="899160"/>
                  </a:lnTo>
                  <a:close/>
                  <a:moveTo>
                    <a:pt x="2449830" y="483870"/>
                  </a:moveTo>
                  <a:cubicBezTo>
                    <a:pt x="2437130" y="468630"/>
                    <a:pt x="2424430" y="454660"/>
                    <a:pt x="2410460" y="440690"/>
                  </a:cubicBezTo>
                  <a:lnTo>
                    <a:pt x="440690" y="2410460"/>
                  </a:lnTo>
                  <a:cubicBezTo>
                    <a:pt x="454660" y="2424430"/>
                    <a:pt x="469900" y="2437130"/>
                    <a:pt x="483870" y="2449830"/>
                  </a:cubicBezTo>
                  <a:lnTo>
                    <a:pt x="2449830" y="483870"/>
                  </a:lnTo>
                  <a:close/>
                  <a:moveTo>
                    <a:pt x="2588260" y="675640"/>
                  </a:moveTo>
                  <a:cubicBezTo>
                    <a:pt x="2578100" y="659130"/>
                    <a:pt x="2567940" y="641350"/>
                    <a:pt x="2556510" y="624840"/>
                  </a:cubicBezTo>
                  <a:lnTo>
                    <a:pt x="624840" y="2556510"/>
                  </a:lnTo>
                  <a:cubicBezTo>
                    <a:pt x="641350" y="2567940"/>
                    <a:pt x="657860" y="2578100"/>
                    <a:pt x="675640" y="2588260"/>
                  </a:cubicBezTo>
                  <a:lnTo>
                    <a:pt x="2588260" y="675640"/>
                  </a:lnTo>
                  <a:close/>
                  <a:moveTo>
                    <a:pt x="2646680" y="783590"/>
                  </a:moveTo>
                  <a:cubicBezTo>
                    <a:pt x="2637790" y="765810"/>
                    <a:pt x="2628900" y="746760"/>
                    <a:pt x="2618740" y="728980"/>
                  </a:cubicBezTo>
                  <a:lnTo>
                    <a:pt x="728980" y="2618740"/>
                  </a:lnTo>
                  <a:cubicBezTo>
                    <a:pt x="746760" y="2628900"/>
                    <a:pt x="764540" y="2637790"/>
                    <a:pt x="783590" y="2646680"/>
                  </a:cubicBezTo>
                  <a:lnTo>
                    <a:pt x="2646680" y="783590"/>
                  </a:lnTo>
                  <a:close/>
                </a:path>
              </a:pathLst>
            </a:custGeom>
            <a:solidFill>
              <a:srgbClr val="C7D0D8">
                <a:alpha val="6666"/>
              </a:srgbClr>
            </a:solidFill>
          </p:spPr>
        </p:sp>
      </p:grpSp>
      <p:grpSp>
        <p:nvGrpSpPr>
          <p:cNvPr id="4" name="Group 4"/>
          <p:cNvGrpSpPr/>
          <p:nvPr/>
        </p:nvGrpSpPr>
        <p:grpSpPr>
          <a:xfrm rot="-426707">
            <a:off x="-4437566" y="3002213"/>
            <a:ext cx="11911634" cy="8082153"/>
            <a:chOff x="0" y="0"/>
            <a:chExt cx="15882179" cy="10776204"/>
          </a:xfrm>
        </p:grpSpPr>
        <p:sp>
          <p:nvSpPr>
            <p:cNvPr id="5" name="TextBox 5"/>
            <p:cNvSpPr txBox="1"/>
            <p:nvPr/>
          </p:nvSpPr>
          <p:spPr>
            <a:xfrm>
              <a:off x="381595" y="10402443"/>
              <a:ext cx="3100117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endParaRPr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3481712" y="10402443"/>
              <a:ext cx="3100117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endParaRPr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6581829" y="10402443"/>
              <a:ext cx="3100117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endParaRPr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9681945" y="10402443"/>
              <a:ext cx="3100117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endParaRPr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2782062" y="10402443"/>
              <a:ext cx="3100117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endParaRPr/>
            </a:p>
          </p:txBody>
        </p:sp>
        <p:grpSp>
          <p:nvGrpSpPr>
            <p:cNvPr id="10" name="Group 10"/>
            <p:cNvGrpSpPr>
              <a:grpSpLocks noChangeAspect="1"/>
            </p:cNvGrpSpPr>
            <p:nvPr/>
          </p:nvGrpSpPr>
          <p:grpSpPr>
            <a:xfrm>
              <a:off x="381595" y="163068"/>
              <a:ext cx="15500583" cy="10287000"/>
              <a:chOff x="0" y="0"/>
              <a:chExt cx="15500583" cy="10287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-6350"/>
                <a:ext cx="15500584" cy="10299700"/>
              </a:xfrm>
              <a:custGeom>
                <a:avLst/>
                <a:gdLst/>
                <a:ahLst/>
                <a:cxnLst/>
                <a:rect l="l" t="t" r="r" b="b"/>
                <a:pathLst>
                  <a:path w="15500584" h="10299700">
                    <a:moveTo>
                      <a:pt x="0" y="0"/>
                    </a:moveTo>
                    <a:lnTo>
                      <a:pt x="15500584" y="0"/>
                    </a:lnTo>
                    <a:lnTo>
                      <a:pt x="15500584" y="12700"/>
                    </a:lnTo>
                    <a:lnTo>
                      <a:pt x="0" y="12700"/>
                    </a:lnTo>
                    <a:close/>
                    <a:moveTo>
                      <a:pt x="0" y="2571750"/>
                    </a:moveTo>
                    <a:lnTo>
                      <a:pt x="15500584" y="2571750"/>
                    </a:lnTo>
                    <a:lnTo>
                      <a:pt x="15500584" y="2584450"/>
                    </a:lnTo>
                    <a:lnTo>
                      <a:pt x="0" y="2584450"/>
                    </a:lnTo>
                    <a:close/>
                    <a:moveTo>
                      <a:pt x="0" y="5143500"/>
                    </a:moveTo>
                    <a:lnTo>
                      <a:pt x="15500584" y="5143500"/>
                    </a:lnTo>
                    <a:lnTo>
                      <a:pt x="15500584" y="5156200"/>
                    </a:lnTo>
                    <a:lnTo>
                      <a:pt x="0" y="5156200"/>
                    </a:lnTo>
                    <a:close/>
                    <a:moveTo>
                      <a:pt x="0" y="7715250"/>
                    </a:moveTo>
                    <a:lnTo>
                      <a:pt x="15500584" y="7715250"/>
                    </a:lnTo>
                    <a:lnTo>
                      <a:pt x="15500584" y="7727950"/>
                    </a:lnTo>
                    <a:lnTo>
                      <a:pt x="0" y="7727950"/>
                    </a:lnTo>
                    <a:close/>
                    <a:moveTo>
                      <a:pt x="0" y="10287000"/>
                    </a:moveTo>
                    <a:lnTo>
                      <a:pt x="15500584" y="10287000"/>
                    </a:lnTo>
                    <a:lnTo>
                      <a:pt x="15500584" y="10299700"/>
                    </a:lnTo>
                    <a:lnTo>
                      <a:pt x="0" y="10299700"/>
                    </a:lnTo>
                    <a:close/>
                  </a:path>
                </a:pathLst>
              </a:custGeom>
              <a:solidFill>
                <a:srgbClr val="222222">
                  <a:alpha val="8235"/>
                </a:srgbClr>
              </a:solidFill>
            </p:spPr>
          </p:sp>
        </p:grpSp>
        <p:sp>
          <p:nvSpPr>
            <p:cNvPr id="12" name="TextBox 12"/>
            <p:cNvSpPr txBox="1"/>
            <p:nvPr/>
          </p:nvSpPr>
          <p:spPr>
            <a:xfrm>
              <a:off x="0" y="-47625"/>
              <a:ext cx="381595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32941"/>
                    </a:srgbClr>
                  </a:solidFill>
                  <a:latin typeface="Arimo"/>
                </a:rPr>
                <a:t>40 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2524125"/>
              <a:ext cx="381595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32941"/>
                    </a:srgbClr>
                  </a:solidFill>
                  <a:latin typeface="Arimo"/>
                </a:rPr>
                <a:t>30 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5095875"/>
              <a:ext cx="381595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32941"/>
                    </a:srgbClr>
                  </a:solidFill>
                  <a:latin typeface="Arimo"/>
                </a:rPr>
                <a:t>20 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7667625"/>
              <a:ext cx="381595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32941"/>
                    </a:srgbClr>
                  </a:solidFill>
                  <a:latin typeface="Arimo"/>
                </a:rPr>
                <a:t>10 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52598" y="10239375"/>
              <a:ext cx="228997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32941"/>
                    </a:srgbClr>
                  </a:solidFill>
                  <a:latin typeface="Arimo"/>
                </a:rPr>
                <a:t>0 </a:t>
              </a:r>
            </a:p>
          </p:txBody>
        </p:sp>
        <p:grpSp>
          <p:nvGrpSpPr>
            <p:cNvPr id="17" name="Group 17"/>
            <p:cNvGrpSpPr>
              <a:grpSpLocks noChangeAspect="1"/>
            </p:cNvGrpSpPr>
            <p:nvPr/>
          </p:nvGrpSpPr>
          <p:grpSpPr>
            <a:xfrm>
              <a:off x="381595" y="163068"/>
              <a:ext cx="15500583" cy="10287000"/>
              <a:chOff x="0" y="0"/>
              <a:chExt cx="15500583" cy="102870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1486558" y="3576612"/>
                <a:ext cx="3179373" cy="2144455"/>
              </a:xfrm>
              <a:custGeom>
                <a:avLst/>
                <a:gdLst/>
                <a:ahLst/>
                <a:cxnLst/>
                <a:rect l="l" t="t" r="r" b="b"/>
                <a:pathLst>
                  <a:path w="3179373" h="2144455">
                    <a:moveTo>
                      <a:pt x="127000" y="2081238"/>
                    </a:moveTo>
                    <a:cubicBezTo>
                      <a:pt x="126844" y="2046279"/>
                      <a:pt x="98460" y="2018021"/>
                      <a:pt x="63500" y="2018021"/>
                    </a:cubicBezTo>
                    <a:cubicBezTo>
                      <a:pt x="28541" y="2018021"/>
                      <a:pt x="157" y="2046279"/>
                      <a:pt x="0" y="2081238"/>
                    </a:cubicBezTo>
                    <a:cubicBezTo>
                      <a:pt x="157" y="2116197"/>
                      <a:pt x="28541" y="2144455"/>
                      <a:pt x="63500" y="2144455"/>
                    </a:cubicBezTo>
                    <a:cubicBezTo>
                      <a:pt x="98460" y="2144455"/>
                      <a:pt x="126844" y="2116197"/>
                      <a:pt x="127000" y="2081238"/>
                    </a:cubicBezTo>
                    <a:close/>
                    <a:moveTo>
                      <a:pt x="47744" y="2057400"/>
                    </a:moveTo>
                    <a:lnTo>
                      <a:pt x="79256" y="2105076"/>
                    </a:lnTo>
                    <a:lnTo>
                      <a:pt x="3179373" y="47676"/>
                    </a:lnTo>
                    <a:lnTo>
                      <a:pt x="3147861" y="0"/>
                    </a:lnTo>
                    <a:close/>
                  </a:path>
                </a:pathLst>
              </a:custGeom>
              <a:solidFill>
                <a:srgbClr val="FFFFFF">
                  <a:alpha val="32941"/>
                </a:srgbClr>
              </a:solidFill>
            </p:spPr>
          </p:sp>
          <p:sp>
            <p:nvSpPr>
              <p:cNvPr id="19" name="Freeform 19"/>
              <p:cNvSpPr/>
              <p:nvPr/>
            </p:nvSpPr>
            <p:spPr>
              <a:xfrm>
                <a:off x="4586675" y="3537233"/>
                <a:ext cx="3170491" cy="862478"/>
              </a:xfrm>
              <a:custGeom>
                <a:avLst/>
                <a:gdLst/>
                <a:ahLst/>
                <a:cxnLst/>
                <a:rect l="l" t="t" r="r" b="b"/>
                <a:pathLst>
                  <a:path w="3170491" h="862478">
                    <a:moveTo>
                      <a:pt x="127000" y="63217"/>
                    </a:moveTo>
                    <a:cubicBezTo>
                      <a:pt x="126844" y="28258"/>
                      <a:pt x="98460" y="0"/>
                      <a:pt x="63500" y="0"/>
                    </a:cubicBezTo>
                    <a:cubicBezTo>
                      <a:pt x="28541" y="0"/>
                      <a:pt x="156" y="28258"/>
                      <a:pt x="0" y="63217"/>
                    </a:cubicBezTo>
                    <a:cubicBezTo>
                      <a:pt x="156" y="98176"/>
                      <a:pt x="28541" y="126434"/>
                      <a:pt x="63500" y="126434"/>
                    </a:cubicBezTo>
                    <a:cubicBezTo>
                      <a:pt x="98460" y="126434"/>
                      <a:pt x="126844" y="98176"/>
                      <a:pt x="127000" y="63217"/>
                    </a:cubicBezTo>
                    <a:close/>
                    <a:moveTo>
                      <a:pt x="70374" y="35481"/>
                    </a:moveTo>
                    <a:lnTo>
                      <a:pt x="56626" y="90953"/>
                    </a:lnTo>
                    <a:lnTo>
                      <a:pt x="3156742" y="862478"/>
                    </a:lnTo>
                    <a:lnTo>
                      <a:pt x="3170491" y="807006"/>
                    </a:lnTo>
                    <a:close/>
                  </a:path>
                </a:pathLst>
              </a:custGeom>
              <a:solidFill>
                <a:srgbClr val="FFFFFF">
                  <a:alpha val="32941"/>
                </a:srgbClr>
              </a:solidFill>
            </p:spPr>
          </p:sp>
          <p:sp>
            <p:nvSpPr>
              <p:cNvPr id="20" name="Freeform 20"/>
              <p:cNvSpPr/>
              <p:nvPr/>
            </p:nvSpPr>
            <p:spPr>
              <a:xfrm>
                <a:off x="7686792" y="1265583"/>
                <a:ext cx="3183734" cy="3169609"/>
              </a:xfrm>
              <a:custGeom>
                <a:avLst/>
                <a:gdLst/>
                <a:ahLst/>
                <a:cxnLst/>
                <a:rect l="l" t="t" r="r" b="b"/>
                <a:pathLst>
                  <a:path w="3183734" h="3169609">
                    <a:moveTo>
                      <a:pt x="127000" y="3106392"/>
                    </a:moveTo>
                    <a:cubicBezTo>
                      <a:pt x="126843" y="3071433"/>
                      <a:pt x="98460" y="3043175"/>
                      <a:pt x="63500" y="3043175"/>
                    </a:cubicBezTo>
                    <a:cubicBezTo>
                      <a:pt x="28540" y="3043175"/>
                      <a:pt x="157" y="3071433"/>
                      <a:pt x="0" y="3106392"/>
                    </a:cubicBezTo>
                    <a:cubicBezTo>
                      <a:pt x="157" y="3141351"/>
                      <a:pt x="28540" y="3169609"/>
                      <a:pt x="63500" y="3169609"/>
                    </a:cubicBezTo>
                    <a:cubicBezTo>
                      <a:pt x="98460" y="3169609"/>
                      <a:pt x="126843" y="3141351"/>
                      <a:pt x="127000" y="3106392"/>
                    </a:cubicBezTo>
                    <a:close/>
                    <a:moveTo>
                      <a:pt x="43381" y="3086099"/>
                    </a:moveTo>
                    <a:lnTo>
                      <a:pt x="83618" y="3126685"/>
                    </a:lnTo>
                    <a:lnTo>
                      <a:pt x="3183734" y="40584"/>
                    </a:lnTo>
                    <a:lnTo>
                      <a:pt x="3143498" y="0"/>
                    </a:lnTo>
                    <a:close/>
                  </a:path>
                </a:pathLst>
              </a:custGeom>
              <a:solidFill>
                <a:srgbClr val="FFFFFF">
                  <a:alpha val="32941"/>
                </a:srgbClr>
              </a:solidFill>
            </p:spPr>
          </p:sp>
          <p:sp>
            <p:nvSpPr>
              <p:cNvPr id="21" name="Freeform 21"/>
              <p:cNvSpPr/>
              <p:nvPr/>
            </p:nvSpPr>
            <p:spPr>
              <a:xfrm>
                <a:off x="10786908" y="965483"/>
                <a:ext cx="3227117" cy="383608"/>
              </a:xfrm>
              <a:custGeom>
                <a:avLst/>
                <a:gdLst/>
                <a:ahLst/>
                <a:cxnLst/>
                <a:rect l="l" t="t" r="r" b="b"/>
                <a:pathLst>
                  <a:path w="3227117" h="383608">
                    <a:moveTo>
                      <a:pt x="127000" y="320392"/>
                    </a:moveTo>
                    <a:cubicBezTo>
                      <a:pt x="126844" y="285433"/>
                      <a:pt x="98460" y="257175"/>
                      <a:pt x="63500" y="257175"/>
                    </a:cubicBezTo>
                    <a:cubicBezTo>
                      <a:pt x="28540" y="257175"/>
                      <a:pt x="157" y="285433"/>
                      <a:pt x="0" y="320392"/>
                    </a:cubicBezTo>
                    <a:cubicBezTo>
                      <a:pt x="157" y="355351"/>
                      <a:pt x="28540" y="383609"/>
                      <a:pt x="63500" y="383609"/>
                    </a:cubicBezTo>
                    <a:cubicBezTo>
                      <a:pt x="98460" y="383609"/>
                      <a:pt x="126844" y="355351"/>
                      <a:pt x="127000" y="320392"/>
                    </a:cubicBezTo>
                    <a:close/>
                    <a:moveTo>
                      <a:pt x="61148" y="291914"/>
                    </a:moveTo>
                    <a:lnTo>
                      <a:pt x="65854" y="348870"/>
                    </a:lnTo>
                    <a:lnTo>
                      <a:pt x="3165971" y="91695"/>
                    </a:lnTo>
                    <a:lnTo>
                      <a:pt x="3161264" y="34739"/>
                    </a:lnTo>
                    <a:close/>
                    <a:moveTo>
                      <a:pt x="3227117" y="63217"/>
                    </a:moveTo>
                    <a:cubicBezTo>
                      <a:pt x="3226961" y="28258"/>
                      <a:pt x="3198576" y="0"/>
                      <a:pt x="3163617" y="0"/>
                    </a:cubicBezTo>
                    <a:cubicBezTo>
                      <a:pt x="3128658" y="0"/>
                      <a:pt x="3100274" y="28258"/>
                      <a:pt x="3100117" y="63217"/>
                    </a:cubicBezTo>
                    <a:cubicBezTo>
                      <a:pt x="3100274" y="98176"/>
                      <a:pt x="3128658" y="126434"/>
                      <a:pt x="3163617" y="126434"/>
                    </a:cubicBezTo>
                    <a:cubicBezTo>
                      <a:pt x="3198576" y="126434"/>
                      <a:pt x="3226961" y="98176"/>
                      <a:pt x="3227117" y="63217"/>
                    </a:cubicBezTo>
                    <a:close/>
                  </a:path>
                </a:pathLst>
              </a:custGeom>
              <a:solidFill>
                <a:srgbClr val="FFFFFF">
                  <a:alpha val="32941"/>
                </a:srgbClr>
              </a:solidFill>
            </p:spPr>
          </p:sp>
        </p:grpSp>
      </p:grpSp>
      <p:grpSp>
        <p:nvGrpSpPr>
          <p:cNvPr id="22" name="Group 22"/>
          <p:cNvGrpSpPr/>
          <p:nvPr/>
        </p:nvGrpSpPr>
        <p:grpSpPr>
          <a:xfrm rot="643714">
            <a:off x="13301190" y="-1350700"/>
            <a:ext cx="11911634" cy="8082153"/>
            <a:chOff x="0" y="0"/>
            <a:chExt cx="15882179" cy="10776204"/>
          </a:xfrm>
        </p:grpSpPr>
        <p:sp>
          <p:nvSpPr>
            <p:cNvPr id="23" name="TextBox 23"/>
            <p:cNvSpPr txBox="1"/>
            <p:nvPr/>
          </p:nvSpPr>
          <p:spPr>
            <a:xfrm>
              <a:off x="381595" y="10402443"/>
              <a:ext cx="3100117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endParaRPr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3481712" y="10402443"/>
              <a:ext cx="3100117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endParaRPr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6581829" y="10402443"/>
              <a:ext cx="3100117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endParaRPr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9681945" y="10402443"/>
              <a:ext cx="3100117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endParaRPr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12782062" y="10402443"/>
              <a:ext cx="3100117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endParaRPr/>
            </a:p>
          </p:txBody>
        </p:sp>
        <p:grpSp>
          <p:nvGrpSpPr>
            <p:cNvPr id="28" name="Group 28"/>
            <p:cNvGrpSpPr>
              <a:grpSpLocks noChangeAspect="1"/>
            </p:cNvGrpSpPr>
            <p:nvPr/>
          </p:nvGrpSpPr>
          <p:grpSpPr>
            <a:xfrm>
              <a:off x="381595" y="163068"/>
              <a:ext cx="15500583" cy="10287000"/>
              <a:chOff x="0" y="0"/>
              <a:chExt cx="15500583" cy="10287000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0" y="-6350"/>
                <a:ext cx="15500584" cy="10299700"/>
              </a:xfrm>
              <a:custGeom>
                <a:avLst/>
                <a:gdLst/>
                <a:ahLst/>
                <a:cxnLst/>
                <a:rect l="l" t="t" r="r" b="b"/>
                <a:pathLst>
                  <a:path w="15500584" h="10299700">
                    <a:moveTo>
                      <a:pt x="0" y="0"/>
                    </a:moveTo>
                    <a:lnTo>
                      <a:pt x="15500584" y="0"/>
                    </a:lnTo>
                    <a:lnTo>
                      <a:pt x="15500584" y="12700"/>
                    </a:lnTo>
                    <a:lnTo>
                      <a:pt x="0" y="12700"/>
                    </a:lnTo>
                    <a:close/>
                    <a:moveTo>
                      <a:pt x="0" y="2571750"/>
                    </a:moveTo>
                    <a:lnTo>
                      <a:pt x="15500584" y="2571750"/>
                    </a:lnTo>
                    <a:lnTo>
                      <a:pt x="15500584" y="2584450"/>
                    </a:lnTo>
                    <a:lnTo>
                      <a:pt x="0" y="2584450"/>
                    </a:lnTo>
                    <a:close/>
                    <a:moveTo>
                      <a:pt x="0" y="5143500"/>
                    </a:moveTo>
                    <a:lnTo>
                      <a:pt x="15500584" y="5143500"/>
                    </a:lnTo>
                    <a:lnTo>
                      <a:pt x="15500584" y="5156200"/>
                    </a:lnTo>
                    <a:lnTo>
                      <a:pt x="0" y="5156200"/>
                    </a:lnTo>
                    <a:close/>
                    <a:moveTo>
                      <a:pt x="0" y="7715250"/>
                    </a:moveTo>
                    <a:lnTo>
                      <a:pt x="15500584" y="7715250"/>
                    </a:lnTo>
                    <a:lnTo>
                      <a:pt x="15500584" y="7727950"/>
                    </a:lnTo>
                    <a:lnTo>
                      <a:pt x="0" y="7727950"/>
                    </a:lnTo>
                    <a:close/>
                    <a:moveTo>
                      <a:pt x="0" y="10287000"/>
                    </a:moveTo>
                    <a:lnTo>
                      <a:pt x="15500584" y="10287000"/>
                    </a:lnTo>
                    <a:lnTo>
                      <a:pt x="15500584" y="10299700"/>
                    </a:lnTo>
                    <a:lnTo>
                      <a:pt x="0" y="10299700"/>
                    </a:lnTo>
                    <a:close/>
                  </a:path>
                </a:pathLst>
              </a:custGeom>
              <a:solidFill>
                <a:srgbClr val="222222">
                  <a:alpha val="14117"/>
                </a:srgbClr>
              </a:solidFill>
            </p:spPr>
          </p:sp>
        </p:grpSp>
        <p:sp>
          <p:nvSpPr>
            <p:cNvPr id="30" name="TextBox 30"/>
            <p:cNvSpPr txBox="1"/>
            <p:nvPr/>
          </p:nvSpPr>
          <p:spPr>
            <a:xfrm>
              <a:off x="0" y="-47625"/>
              <a:ext cx="381595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56862"/>
                    </a:srgbClr>
                  </a:solidFill>
                  <a:latin typeface="Arimo"/>
                </a:rPr>
                <a:t>40 </a:t>
              </a:r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0" y="2524125"/>
              <a:ext cx="381595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56862"/>
                    </a:srgbClr>
                  </a:solidFill>
                  <a:latin typeface="Arimo"/>
                </a:rPr>
                <a:t>30 </a:t>
              </a:r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0" y="5095875"/>
              <a:ext cx="381595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56862"/>
                    </a:srgbClr>
                  </a:solidFill>
                  <a:latin typeface="Arimo"/>
                </a:rPr>
                <a:t>20 </a:t>
              </a:r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0" y="7667625"/>
              <a:ext cx="381595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56862"/>
                    </a:srgbClr>
                  </a:solidFill>
                  <a:latin typeface="Arimo"/>
                </a:rPr>
                <a:t>10 </a:t>
              </a:r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152598" y="10239375"/>
              <a:ext cx="228997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56862"/>
                    </a:srgbClr>
                  </a:solidFill>
                  <a:latin typeface="Arimo"/>
                </a:rPr>
                <a:t>0 </a:t>
              </a:r>
            </a:p>
          </p:txBody>
        </p:sp>
        <p:grpSp>
          <p:nvGrpSpPr>
            <p:cNvPr id="35" name="Group 35"/>
            <p:cNvGrpSpPr>
              <a:grpSpLocks noChangeAspect="1"/>
            </p:cNvGrpSpPr>
            <p:nvPr/>
          </p:nvGrpSpPr>
          <p:grpSpPr>
            <a:xfrm>
              <a:off x="381595" y="163068"/>
              <a:ext cx="15500583" cy="10287000"/>
              <a:chOff x="0" y="0"/>
              <a:chExt cx="15500583" cy="10287000"/>
            </a:xfrm>
          </p:grpSpPr>
          <p:sp>
            <p:nvSpPr>
              <p:cNvPr id="36" name="Freeform 36"/>
              <p:cNvSpPr/>
              <p:nvPr/>
            </p:nvSpPr>
            <p:spPr>
              <a:xfrm>
                <a:off x="1486558" y="3576612"/>
                <a:ext cx="3179373" cy="2144455"/>
              </a:xfrm>
              <a:custGeom>
                <a:avLst/>
                <a:gdLst/>
                <a:ahLst/>
                <a:cxnLst/>
                <a:rect l="l" t="t" r="r" b="b"/>
                <a:pathLst>
                  <a:path w="3179373" h="2144455">
                    <a:moveTo>
                      <a:pt x="127000" y="2081238"/>
                    </a:moveTo>
                    <a:cubicBezTo>
                      <a:pt x="126844" y="2046279"/>
                      <a:pt x="98460" y="2018021"/>
                      <a:pt x="63500" y="2018021"/>
                    </a:cubicBezTo>
                    <a:cubicBezTo>
                      <a:pt x="28541" y="2018021"/>
                      <a:pt x="157" y="2046279"/>
                      <a:pt x="0" y="2081238"/>
                    </a:cubicBezTo>
                    <a:cubicBezTo>
                      <a:pt x="157" y="2116197"/>
                      <a:pt x="28541" y="2144455"/>
                      <a:pt x="63500" y="2144455"/>
                    </a:cubicBezTo>
                    <a:cubicBezTo>
                      <a:pt x="98460" y="2144455"/>
                      <a:pt x="126844" y="2116197"/>
                      <a:pt x="127000" y="2081238"/>
                    </a:cubicBezTo>
                    <a:close/>
                    <a:moveTo>
                      <a:pt x="47744" y="2057400"/>
                    </a:moveTo>
                    <a:lnTo>
                      <a:pt x="79256" y="2105076"/>
                    </a:lnTo>
                    <a:lnTo>
                      <a:pt x="3179373" y="47676"/>
                    </a:lnTo>
                    <a:lnTo>
                      <a:pt x="3147861" y="0"/>
                    </a:lnTo>
                    <a:close/>
                  </a:path>
                </a:pathLst>
              </a:custGeom>
              <a:solidFill>
                <a:srgbClr val="FFFFFF">
                  <a:alpha val="56862"/>
                </a:srgbClr>
              </a:solidFill>
            </p:spPr>
          </p:sp>
          <p:sp>
            <p:nvSpPr>
              <p:cNvPr id="37" name="Freeform 37"/>
              <p:cNvSpPr/>
              <p:nvPr/>
            </p:nvSpPr>
            <p:spPr>
              <a:xfrm>
                <a:off x="4586675" y="3537233"/>
                <a:ext cx="3170491" cy="862478"/>
              </a:xfrm>
              <a:custGeom>
                <a:avLst/>
                <a:gdLst/>
                <a:ahLst/>
                <a:cxnLst/>
                <a:rect l="l" t="t" r="r" b="b"/>
                <a:pathLst>
                  <a:path w="3170491" h="862478">
                    <a:moveTo>
                      <a:pt x="127000" y="63217"/>
                    </a:moveTo>
                    <a:cubicBezTo>
                      <a:pt x="126844" y="28258"/>
                      <a:pt x="98460" y="0"/>
                      <a:pt x="63500" y="0"/>
                    </a:cubicBezTo>
                    <a:cubicBezTo>
                      <a:pt x="28541" y="0"/>
                      <a:pt x="156" y="28258"/>
                      <a:pt x="0" y="63217"/>
                    </a:cubicBezTo>
                    <a:cubicBezTo>
                      <a:pt x="156" y="98176"/>
                      <a:pt x="28541" y="126434"/>
                      <a:pt x="63500" y="126434"/>
                    </a:cubicBezTo>
                    <a:cubicBezTo>
                      <a:pt x="98460" y="126434"/>
                      <a:pt x="126844" y="98176"/>
                      <a:pt x="127000" y="63217"/>
                    </a:cubicBezTo>
                    <a:close/>
                    <a:moveTo>
                      <a:pt x="70374" y="35481"/>
                    </a:moveTo>
                    <a:lnTo>
                      <a:pt x="56626" y="90953"/>
                    </a:lnTo>
                    <a:lnTo>
                      <a:pt x="3156742" y="862478"/>
                    </a:lnTo>
                    <a:lnTo>
                      <a:pt x="3170491" y="807006"/>
                    </a:lnTo>
                    <a:close/>
                  </a:path>
                </a:pathLst>
              </a:custGeom>
              <a:solidFill>
                <a:srgbClr val="FFFFFF">
                  <a:alpha val="56862"/>
                </a:srgbClr>
              </a:solidFill>
            </p:spPr>
          </p:sp>
          <p:sp>
            <p:nvSpPr>
              <p:cNvPr id="38" name="Freeform 38"/>
              <p:cNvSpPr/>
              <p:nvPr/>
            </p:nvSpPr>
            <p:spPr>
              <a:xfrm>
                <a:off x="7686792" y="1265583"/>
                <a:ext cx="3183734" cy="3169609"/>
              </a:xfrm>
              <a:custGeom>
                <a:avLst/>
                <a:gdLst/>
                <a:ahLst/>
                <a:cxnLst/>
                <a:rect l="l" t="t" r="r" b="b"/>
                <a:pathLst>
                  <a:path w="3183734" h="3169609">
                    <a:moveTo>
                      <a:pt x="127000" y="3106392"/>
                    </a:moveTo>
                    <a:cubicBezTo>
                      <a:pt x="126843" y="3071433"/>
                      <a:pt x="98460" y="3043175"/>
                      <a:pt x="63500" y="3043175"/>
                    </a:cubicBezTo>
                    <a:cubicBezTo>
                      <a:pt x="28540" y="3043175"/>
                      <a:pt x="157" y="3071433"/>
                      <a:pt x="0" y="3106392"/>
                    </a:cubicBezTo>
                    <a:cubicBezTo>
                      <a:pt x="157" y="3141351"/>
                      <a:pt x="28540" y="3169609"/>
                      <a:pt x="63500" y="3169609"/>
                    </a:cubicBezTo>
                    <a:cubicBezTo>
                      <a:pt x="98460" y="3169609"/>
                      <a:pt x="126843" y="3141351"/>
                      <a:pt x="127000" y="3106392"/>
                    </a:cubicBezTo>
                    <a:close/>
                    <a:moveTo>
                      <a:pt x="43381" y="3086099"/>
                    </a:moveTo>
                    <a:lnTo>
                      <a:pt x="83618" y="3126685"/>
                    </a:lnTo>
                    <a:lnTo>
                      <a:pt x="3183734" y="40584"/>
                    </a:lnTo>
                    <a:lnTo>
                      <a:pt x="3143498" y="0"/>
                    </a:lnTo>
                    <a:close/>
                  </a:path>
                </a:pathLst>
              </a:custGeom>
              <a:solidFill>
                <a:srgbClr val="FFFFFF">
                  <a:alpha val="56862"/>
                </a:srgbClr>
              </a:solidFill>
            </p:spPr>
          </p:sp>
          <p:sp>
            <p:nvSpPr>
              <p:cNvPr id="39" name="Freeform 39"/>
              <p:cNvSpPr/>
              <p:nvPr/>
            </p:nvSpPr>
            <p:spPr>
              <a:xfrm>
                <a:off x="10786908" y="965483"/>
                <a:ext cx="3227117" cy="383608"/>
              </a:xfrm>
              <a:custGeom>
                <a:avLst/>
                <a:gdLst/>
                <a:ahLst/>
                <a:cxnLst/>
                <a:rect l="l" t="t" r="r" b="b"/>
                <a:pathLst>
                  <a:path w="3227117" h="383608">
                    <a:moveTo>
                      <a:pt x="127000" y="320392"/>
                    </a:moveTo>
                    <a:cubicBezTo>
                      <a:pt x="126844" y="285433"/>
                      <a:pt x="98460" y="257175"/>
                      <a:pt x="63500" y="257175"/>
                    </a:cubicBezTo>
                    <a:cubicBezTo>
                      <a:pt x="28540" y="257175"/>
                      <a:pt x="157" y="285433"/>
                      <a:pt x="0" y="320392"/>
                    </a:cubicBezTo>
                    <a:cubicBezTo>
                      <a:pt x="157" y="355351"/>
                      <a:pt x="28540" y="383609"/>
                      <a:pt x="63500" y="383609"/>
                    </a:cubicBezTo>
                    <a:cubicBezTo>
                      <a:pt x="98460" y="383609"/>
                      <a:pt x="126844" y="355351"/>
                      <a:pt x="127000" y="320392"/>
                    </a:cubicBezTo>
                    <a:close/>
                    <a:moveTo>
                      <a:pt x="61148" y="291914"/>
                    </a:moveTo>
                    <a:lnTo>
                      <a:pt x="65854" y="348870"/>
                    </a:lnTo>
                    <a:lnTo>
                      <a:pt x="3165971" y="91695"/>
                    </a:lnTo>
                    <a:lnTo>
                      <a:pt x="3161264" y="34739"/>
                    </a:lnTo>
                    <a:close/>
                    <a:moveTo>
                      <a:pt x="3227117" y="63217"/>
                    </a:moveTo>
                    <a:cubicBezTo>
                      <a:pt x="3226961" y="28258"/>
                      <a:pt x="3198576" y="0"/>
                      <a:pt x="3163617" y="0"/>
                    </a:cubicBezTo>
                    <a:cubicBezTo>
                      <a:pt x="3128658" y="0"/>
                      <a:pt x="3100274" y="28258"/>
                      <a:pt x="3100117" y="63217"/>
                    </a:cubicBezTo>
                    <a:cubicBezTo>
                      <a:pt x="3100274" y="98176"/>
                      <a:pt x="3128658" y="126434"/>
                      <a:pt x="3163617" y="126434"/>
                    </a:cubicBezTo>
                    <a:cubicBezTo>
                      <a:pt x="3198576" y="126434"/>
                      <a:pt x="3226961" y="98176"/>
                      <a:pt x="3227117" y="63217"/>
                    </a:cubicBezTo>
                    <a:close/>
                  </a:path>
                </a:pathLst>
              </a:custGeom>
              <a:solidFill>
                <a:srgbClr val="FFFFFF">
                  <a:alpha val="56862"/>
                </a:srgbClr>
              </a:solidFill>
            </p:spPr>
          </p:sp>
        </p:grpSp>
      </p:grpSp>
      <p:grpSp>
        <p:nvGrpSpPr>
          <p:cNvPr id="40" name="Group 40"/>
          <p:cNvGrpSpPr/>
          <p:nvPr/>
        </p:nvGrpSpPr>
        <p:grpSpPr>
          <a:xfrm rot="2700000">
            <a:off x="10061530" y="2212861"/>
            <a:ext cx="11911634" cy="8082153"/>
            <a:chOff x="0" y="0"/>
            <a:chExt cx="15882179" cy="10776204"/>
          </a:xfrm>
        </p:grpSpPr>
        <p:sp>
          <p:nvSpPr>
            <p:cNvPr id="41" name="TextBox 41"/>
            <p:cNvSpPr txBox="1"/>
            <p:nvPr/>
          </p:nvSpPr>
          <p:spPr>
            <a:xfrm>
              <a:off x="381595" y="10402443"/>
              <a:ext cx="3100117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endParaRPr/>
            </a:p>
          </p:txBody>
        </p:sp>
        <p:sp>
          <p:nvSpPr>
            <p:cNvPr id="42" name="TextBox 42"/>
            <p:cNvSpPr txBox="1"/>
            <p:nvPr/>
          </p:nvSpPr>
          <p:spPr>
            <a:xfrm>
              <a:off x="3481712" y="10402443"/>
              <a:ext cx="3100117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endParaRPr/>
            </a:p>
          </p:txBody>
        </p:sp>
        <p:sp>
          <p:nvSpPr>
            <p:cNvPr id="43" name="TextBox 43"/>
            <p:cNvSpPr txBox="1"/>
            <p:nvPr/>
          </p:nvSpPr>
          <p:spPr>
            <a:xfrm>
              <a:off x="6581829" y="10402443"/>
              <a:ext cx="3100117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endParaRPr/>
            </a:p>
          </p:txBody>
        </p:sp>
        <p:sp>
          <p:nvSpPr>
            <p:cNvPr id="44" name="TextBox 44"/>
            <p:cNvSpPr txBox="1"/>
            <p:nvPr/>
          </p:nvSpPr>
          <p:spPr>
            <a:xfrm>
              <a:off x="9681945" y="10402443"/>
              <a:ext cx="3100117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endParaRPr/>
            </a:p>
          </p:txBody>
        </p:sp>
        <p:sp>
          <p:nvSpPr>
            <p:cNvPr id="45" name="TextBox 45"/>
            <p:cNvSpPr txBox="1"/>
            <p:nvPr/>
          </p:nvSpPr>
          <p:spPr>
            <a:xfrm>
              <a:off x="12782062" y="10402443"/>
              <a:ext cx="3100117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endParaRPr/>
            </a:p>
          </p:txBody>
        </p:sp>
        <p:grpSp>
          <p:nvGrpSpPr>
            <p:cNvPr id="46" name="Group 46"/>
            <p:cNvGrpSpPr>
              <a:grpSpLocks noChangeAspect="1"/>
            </p:cNvGrpSpPr>
            <p:nvPr/>
          </p:nvGrpSpPr>
          <p:grpSpPr>
            <a:xfrm>
              <a:off x="381595" y="163068"/>
              <a:ext cx="15500583" cy="10287000"/>
              <a:chOff x="0" y="0"/>
              <a:chExt cx="15500583" cy="10287000"/>
            </a:xfrm>
          </p:grpSpPr>
          <p:sp>
            <p:nvSpPr>
              <p:cNvPr id="47" name="Freeform 47"/>
              <p:cNvSpPr/>
              <p:nvPr/>
            </p:nvSpPr>
            <p:spPr>
              <a:xfrm>
                <a:off x="0" y="-6350"/>
                <a:ext cx="15500584" cy="10299700"/>
              </a:xfrm>
              <a:custGeom>
                <a:avLst/>
                <a:gdLst/>
                <a:ahLst/>
                <a:cxnLst/>
                <a:rect l="l" t="t" r="r" b="b"/>
                <a:pathLst>
                  <a:path w="15500584" h="10299700">
                    <a:moveTo>
                      <a:pt x="0" y="0"/>
                    </a:moveTo>
                    <a:lnTo>
                      <a:pt x="15500584" y="0"/>
                    </a:lnTo>
                    <a:lnTo>
                      <a:pt x="15500584" y="12700"/>
                    </a:lnTo>
                    <a:lnTo>
                      <a:pt x="0" y="12700"/>
                    </a:lnTo>
                    <a:close/>
                    <a:moveTo>
                      <a:pt x="0" y="2571750"/>
                    </a:moveTo>
                    <a:lnTo>
                      <a:pt x="15500584" y="2571750"/>
                    </a:lnTo>
                    <a:lnTo>
                      <a:pt x="15500584" y="2584450"/>
                    </a:lnTo>
                    <a:lnTo>
                      <a:pt x="0" y="2584450"/>
                    </a:lnTo>
                    <a:close/>
                    <a:moveTo>
                      <a:pt x="0" y="5143500"/>
                    </a:moveTo>
                    <a:lnTo>
                      <a:pt x="15500584" y="5143500"/>
                    </a:lnTo>
                    <a:lnTo>
                      <a:pt x="15500584" y="5156200"/>
                    </a:lnTo>
                    <a:lnTo>
                      <a:pt x="0" y="5156200"/>
                    </a:lnTo>
                    <a:close/>
                    <a:moveTo>
                      <a:pt x="0" y="7715250"/>
                    </a:moveTo>
                    <a:lnTo>
                      <a:pt x="15500584" y="7715250"/>
                    </a:lnTo>
                    <a:lnTo>
                      <a:pt x="15500584" y="7727950"/>
                    </a:lnTo>
                    <a:lnTo>
                      <a:pt x="0" y="7727950"/>
                    </a:lnTo>
                    <a:close/>
                    <a:moveTo>
                      <a:pt x="0" y="10287000"/>
                    </a:moveTo>
                    <a:lnTo>
                      <a:pt x="15500584" y="10287000"/>
                    </a:lnTo>
                    <a:lnTo>
                      <a:pt x="15500584" y="10299700"/>
                    </a:lnTo>
                    <a:lnTo>
                      <a:pt x="0" y="10299700"/>
                    </a:lnTo>
                    <a:close/>
                  </a:path>
                </a:pathLst>
              </a:custGeom>
              <a:solidFill>
                <a:srgbClr val="222222">
                  <a:alpha val="9411"/>
                </a:srgbClr>
              </a:solidFill>
            </p:spPr>
          </p:sp>
        </p:grpSp>
        <p:sp>
          <p:nvSpPr>
            <p:cNvPr id="48" name="TextBox 48"/>
            <p:cNvSpPr txBox="1"/>
            <p:nvPr/>
          </p:nvSpPr>
          <p:spPr>
            <a:xfrm>
              <a:off x="0" y="-47625"/>
              <a:ext cx="381595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38824"/>
                    </a:srgbClr>
                  </a:solidFill>
                  <a:latin typeface="Arimo"/>
                </a:rPr>
                <a:t>40 </a:t>
              </a:r>
            </a:p>
          </p:txBody>
        </p:sp>
        <p:sp>
          <p:nvSpPr>
            <p:cNvPr id="49" name="TextBox 49"/>
            <p:cNvSpPr txBox="1"/>
            <p:nvPr/>
          </p:nvSpPr>
          <p:spPr>
            <a:xfrm>
              <a:off x="0" y="2524125"/>
              <a:ext cx="381595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38824"/>
                    </a:srgbClr>
                  </a:solidFill>
                  <a:latin typeface="Arimo"/>
                </a:rPr>
                <a:t>30 </a:t>
              </a:r>
            </a:p>
          </p:txBody>
        </p:sp>
        <p:sp>
          <p:nvSpPr>
            <p:cNvPr id="50" name="TextBox 50"/>
            <p:cNvSpPr txBox="1"/>
            <p:nvPr/>
          </p:nvSpPr>
          <p:spPr>
            <a:xfrm>
              <a:off x="0" y="5095875"/>
              <a:ext cx="381595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38824"/>
                    </a:srgbClr>
                  </a:solidFill>
                  <a:latin typeface="Arimo"/>
                </a:rPr>
                <a:t>20 </a:t>
              </a:r>
            </a:p>
          </p:txBody>
        </p:sp>
        <p:sp>
          <p:nvSpPr>
            <p:cNvPr id="51" name="TextBox 51"/>
            <p:cNvSpPr txBox="1"/>
            <p:nvPr/>
          </p:nvSpPr>
          <p:spPr>
            <a:xfrm>
              <a:off x="0" y="7667625"/>
              <a:ext cx="381595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38824"/>
                    </a:srgbClr>
                  </a:solidFill>
                  <a:latin typeface="Arimo"/>
                </a:rPr>
                <a:t>10 </a:t>
              </a:r>
            </a:p>
          </p:txBody>
        </p:sp>
        <p:sp>
          <p:nvSpPr>
            <p:cNvPr id="52" name="TextBox 52"/>
            <p:cNvSpPr txBox="1"/>
            <p:nvPr/>
          </p:nvSpPr>
          <p:spPr>
            <a:xfrm>
              <a:off x="152598" y="10239375"/>
              <a:ext cx="228997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38824"/>
                    </a:srgbClr>
                  </a:solidFill>
                  <a:latin typeface="Arimo"/>
                </a:rPr>
                <a:t>0 </a:t>
              </a:r>
            </a:p>
          </p:txBody>
        </p:sp>
        <p:grpSp>
          <p:nvGrpSpPr>
            <p:cNvPr id="53" name="Group 53"/>
            <p:cNvGrpSpPr>
              <a:grpSpLocks noChangeAspect="1"/>
            </p:cNvGrpSpPr>
            <p:nvPr/>
          </p:nvGrpSpPr>
          <p:grpSpPr>
            <a:xfrm>
              <a:off x="381595" y="163068"/>
              <a:ext cx="15500583" cy="10287000"/>
              <a:chOff x="0" y="0"/>
              <a:chExt cx="15500583" cy="10287000"/>
            </a:xfrm>
          </p:grpSpPr>
          <p:sp>
            <p:nvSpPr>
              <p:cNvPr id="54" name="Freeform 54"/>
              <p:cNvSpPr/>
              <p:nvPr/>
            </p:nvSpPr>
            <p:spPr>
              <a:xfrm>
                <a:off x="1486558" y="3576612"/>
                <a:ext cx="3179373" cy="2144455"/>
              </a:xfrm>
              <a:custGeom>
                <a:avLst/>
                <a:gdLst/>
                <a:ahLst/>
                <a:cxnLst/>
                <a:rect l="l" t="t" r="r" b="b"/>
                <a:pathLst>
                  <a:path w="3179373" h="2144455">
                    <a:moveTo>
                      <a:pt x="127000" y="2081238"/>
                    </a:moveTo>
                    <a:cubicBezTo>
                      <a:pt x="126844" y="2046279"/>
                      <a:pt x="98460" y="2018021"/>
                      <a:pt x="63500" y="2018021"/>
                    </a:cubicBezTo>
                    <a:cubicBezTo>
                      <a:pt x="28541" y="2018021"/>
                      <a:pt x="157" y="2046279"/>
                      <a:pt x="0" y="2081238"/>
                    </a:cubicBezTo>
                    <a:cubicBezTo>
                      <a:pt x="157" y="2116197"/>
                      <a:pt x="28541" y="2144455"/>
                      <a:pt x="63500" y="2144455"/>
                    </a:cubicBezTo>
                    <a:cubicBezTo>
                      <a:pt x="98460" y="2144455"/>
                      <a:pt x="126844" y="2116197"/>
                      <a:pt x="127000" y="2081238"/>
                    </a:cubicBezTo>
                    <a:close/>
                    <a:moveTo>
                      <a:pt x="47744" y="2057400"/>
                    </a:moveTo>
                    <a:lnTo>
                      <a:pt x="79256" y="2105076"/>
                    </a:lnTo>
                    <a:lnTo>
                      <a:pt x="3179373" y="47676"/>
                    </a:lnTo>
                    <a:lnTo>
                      <a:pt x="3147861" y="0"/>
                    </a:lnTo>
                    <a:close/>
                  </a:path>
                </a:pathLst>
              </a:custGeom>
              <a:solidFill>
                <a:srgbClr val="FFFFFF">
                  <a:alpha val="38823"/>
                </a:srgbClr>
              </a:solidFill>
            </p:spPr>
          </p:sp>
          <p:sp>
            <p:nvSpPr>
              <p:cNvPr id="55" name="Freeform 55"/>
              <p:cNvSpPr/>
              <p:nvPr/>
            </p:nvSpPr>
            <p:spPr>
              <a:xfrm>
                <a:off x="4586675" y="3537233"/>
                <a:ext cx="3170491" cy="862478"/>
              </a:xfrm>
              <a:custGeom>
                <a:avLst/>
                <a:gdLst/>
                <a:ahLst/>
                <a:cxnLst/>
                <a:rect l="l" t="t" r="r" b="b"/>
                <a:pathLst>
                  <a:path w="3170491" h="862478">
                    <a:moveTo>
                      <a:pt x="127000" y="63217"/>
                    </a:moveTo>
                    <a:cubicBezTo>
                      <a:pt x="126844" y="28258"/>
                      <a:pt x="98460" y="0"/>
                      <a:pt x="63500" y="0"/>
                    </a:cubicBezTo>
                    <a:cubicBezTo>
                      <a:pt x="28541" y="0"/>
                      <a:pt x="156" y="28258"/>
                      <a:pt x="0" y="63217"/>
                    </a:cubicBezTo>
                    <a:cubicBezTo>
                      <a:pt x="156" y="98176"/>
                      <a:pt x="28541" y="126434"/>
                      <a:pt x="63500" y="126434"/>
                    </a:cubicBezTo>
                    <a:cubicBezTo>
                      <a:pt x="98460" y="126434"/>
                      <a:pt x="126844" y="98176"/>
                      <a:pt x="127000" y="63217"/>
                    </a:cubicBezTo>
                    <a:close/>
                    <a:moveTo>
                      <a:pt x="70374" y="35481"/>
                    </a:moveTo>
                    <a:lnTo>
                      <a:pt x="56626" y="90953"/>
                    </a:lnTo>
                    <a:lnTo>
                      <a:pt x="3156742" y="862478"/>
                    </a:lnTo>
                    <a:lnTo>
                      <a:pt x="3170491" y="807006"/>
                    </a:lnTo>
                    <a:close/>
                  </a:path>
                </a:pathLst>
              </a:custGeom>
              <a:solidFill>
                <a:srgbClr val="FFFFFF">
                  <a:alpha val="38823"/>
                </a:srgbClr>
              </a:solidFill>
            </p:spPr>
          </p:sp>
          <p:sp>
            <p:nvSpPr>
              <p:cNvPr id="56" name="Freeform 56"/>
              <p:cNvSpPr/>
              <p:nvPr/>
            </p:nvSpPr>
            <p:spPr>
              <a:xfrm>
                <a:off x="7686792" y="1265583"/>
                <a:ext cx="3183734" cy="3169609"/>
              </a:xfrm>
              <a:custGeom>
                <a:avLst/>
                <a:gdLst/>
                <a:ahLst/>
                <a:cxnLst/>
                <a:rect l="l" t="t" r="r" b="b"/>
                <a:pathLst>
                  <a:path w="3183734" h="3169609">
                    <a:moveTo>
                      <a:pt x="127000" y="3106392"/>
                    </a:moveTo>
                    <a:cubicBezTo>
                      <a:pt x="126843" y="3071433"/>
                      <a:pt x="98460" y="3043175"/>
                      <a:pt x="63500" y="3043175"/>
                    </a:cubicBezTo>
                    <a:cubicBezTo>
                      <a:pt x="28540" y="3043175"/>
                      <a:pt x="157" y="3071433"/>
                      <a:pt x="0" y="3106392"/>
                    </a:cubicBezTo>
                    <a:cubicBezTo>
                      <a:pt x="157" y="3141351"/>
                      <a:pt x="28540" y="3169609"/>
                      <a:pt x="63500" y="3169609"/>
                    </a:cubicBezTo>
                    <a:cubicBezTo>
                      <a:pt x="98460" y="3169609"/>
                      <a:pt x="126843" y="3141351"/>
                      <a:pt x="127000" y="3106392"/>
                    </a:cubicBezTo>
                    <a:close/>
                    <a:moveTo>
                      <a:pt x="43381" y="3086099"/>
                    </a:moveTo>
                    <a:lnTo>
                      <a:pt x="83618" y="3126685"/>
                    </a:lnTo>
                    <a:lnTo>
                      <a:pt x="3183734" y="40584"/>
                    </a:lnTo>
                    <a:lnTo>
                      <a:pt x="3143498" y="0"/>
                    </a:lnTo>
                    <a:close/>
                  </a:path>
                </a:pathLst>
              </a:custGeom>
              <a:solidFill>
                <a:srgbClr val="FFFFFF">
                  <a:alpha val="38823"/>
                </a:srgbClr>
              </a:solidFill>
            </p:spPr>
          </p:sp>
          <p:sp>
            <p:nvSpPr>
              <p:cNvPr id="57" name="Freeform 57"/>
              <p:cNvSpPr/>
              <p:nvPr/>
            </p:nvSpPr>
            <p:spPr>
              <a:xfrm>
                <a:off x="10786908" y="965483"/>
                <a:ext cx="3227117" cy="383608"/>
              </a:xfrm>
              <a:custGeom>
                <a:avLst/>
                <a:gdLst/>
                <a:ahLst/>
                <a:cxnLst/>
                <a:rect l="l" t="t" r="r" b="b"/>
                <a:pathLst>
                  <a:path w="3227117" h="383608">
                    <a:moveTo>
                      <a:pt x="127000" y="320392"/>
                    </a:moveTo>
                    <a:cubicBezTo>
                      <a:pt x="126844" y="285433"/>
                      <a:pt x="98460" y="257175"/>
                      <a:pt x="63500" y="257175"/>
                    </a:cubicBezTo>
                    <a:cubicBezTo>
                      <a:pt x="28540" y="257175"/>
                      <a:pt x="157" y="285433"/>
                      <a:pt x="0" y="320392"/>
                    </a:cubicBezTo>
                    <a:cubicBezTo>
                      <a:pt x="157" y="355351"/>
                      <a:pt x="28540" y="383609"/>
                      <a:pt x="63500" y="383609"/>
                    </a:cubicBezTo>
                    <a:cubicBezTo>
                      <a:pt x="98460" y="383609"/>
                      <a:pt x="126844" y="355351"/>
                      <a:pt x="127000" y="320392"/>
                    </a:cubicBezTo>
                    <a:close/>
                    <a:moveTo>
                      <a:pt x="61148" y="291914"/>
                    </a:moveTo>
                    <a:lnTo>
                      <a:pt x="65854" y="348870"/>
                    </a:lnTo>
                    <a:lnTo>
                      <a:pt x="3165971" y="91695"/>
                    </a:lnTo>
                    <a:lnTo>
                      <a:pt x="3161264" y="34739"/>
                    </a:lnTo>
                    <a:close/>
                    <a:moveTo>
                      <a:pt x="3227117" y="63217"/>
                    </a:moveTo>
                    <a:cubicBezTo>
                      <a:pt x="3226961" y="28258"/>
                      <a:pt x="3198576" y="0"/>
                      <a:pt x="3163617" y="0"/>
                    </a:cubicBezTo>
                    <a:cubicBezTo>
                      <a:pt x="3128658" y="0"/>
                      <a:pt x="3100274" y="28258"/>
                      <a:pt x="3100117" y="63217"/>
                    </a:cubicBezTo>
                    <a:cubicBezTo>
                      <a:pt x="3100274" y="98176"/>
                      <a:pt x="3128658" y="126434"/>
                      <a:pt x="3163617" y="126434"/>
                    </a:cubicBezTo>
                    <a:cubicBezTo>
                      <a:pt x="3198576" y="126434"/>
                      <a:pt x="3226961" y="98176"/>
                      <a:pt x="3227117" y="63217"/>
                    </a:cubicBezTo>
                    <a:close/>
                  </a:path>
                </a:pathLst>
              </a:custGeom>
              <a:solidFill>
                <a:srgbClr val="FFFFFF">
                  <a:alpha val="38823"/>
                </a:srgbClr>
              </a:solidFill>
            </p:spPr>
          </p:sp>
        </p:grpSp>
      </p:grpSp>
      <p:pic>
        <p:nvPicPr>
          <p:cNvPr id="58" name="Picture 58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5400000">
            <a:off x="7470578" y="5318112"/>
            <a:ext cx="3346843" cy="3450354"/>
          </a:xfrm>
          <a:prstGeom prst="rect">
            <a:avLst/>
          </a:prstGeom>
        </p:spPr>
      </p:pic>
      <p:sp>
        <p:nvSpPr>
          <p:cNvPr id="59" name="TextBox 59"/>
          <p:cNvSpPr txBox="1"/>
          <p:nvPr/>
        </p:nvSpPr>
        <p:spPr>
          <a:xfrm>
            <a:off x="1518251" y="4025688"/>
            <a:ext cx="4606276" cy="11262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20"/>
              </a:lnSpc>
            </a:pPr>
            <a:r>
              <a:rPr lang="en-US" sz="3400" b="0" i="0" spc="272">
                <a:solidFill>
                  <a:srgbClr val="FFFFFF"/>
                </a:solidFill>
                <a:latin typeface="Anonymous Pro"/>
              </a:rPr>
              <a:t>MONITORAMENTO REMOTO</a:t>
            </a:r>
          </a:p>
        </p:txBody>
      </p:sp>
      <p:pic>
        <p:nvPicPr>
          <p:cNvPr id="60" name="Picture 60"/>
          <p:cNvPicPr>
            <a:picLocks noChangeAspect="1"/>
          </p:cNvPicPr>
          <p:nvPr/>
        </p:nvPicPr>
        <p:blipFill>
          <a:blip r:embed="rId4"/>
          <a:srcRect l="14086" t="34535" r="13010" b="33924"/>
          <a:stretch>
            <a:fillRect/>
          </a:stretch>
        </p:blipFill>
        <p:spPr>
          <a:xfrm>
            <a:off x="3220870" y="662732"/>
            <a:ext cx="11455210" cy="2595563"/>
          </a:xfrm>
          <a:prstGeom prst="rect">
            <a:avLst/>
          </a:prstGeom>
        </p:spPr>
      </p:pic>
      <p:pic>
        <p:nvPicPr>
          <p:cNvPr id="61" name="Picture 61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5400000">
            <a:off x="2147968" y="5318112"/>
            <a:ext cx="3346843" cy="3450354"/>
          </a:xfrm>
          <a:prstGeom prst="rect">
            <a:avLst/>
          </a:prstGeom>
        </p:spPr>
      </p:pic>
      <p:pic>
        <p:nvPicPr>
          <p:cNvPr id="62" name="Picture 6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5400000">
            <a:off x="12930613" y="5318112"/>
            <a:ext cx="3346843" cy="3450354"/>
          </a:xfrm>
          <a:prstGeom prst="rect">
            <a:avLst/>
          </a:prstGeom>
        </p:spPr>
      </p:pic>
      <p:grpSp>
        <p:nvGrpSpPr>
          <p:cNvPr id="63" name="Group 63"/>
          <p:cNvGrpSpPr/>
          <p:nvPr/>
        </p:nvGrpSpPr>
        <p:grpSpPr>
          <a:xfrm rot="1332494">
            <a:off x="-8434429" y="-782781"/>
            <a:ext cx="11911634" cy="8082153"/>
            <a:chOff x="0" y="0"/>
            <a:chExt cx="15882179" cy="10776204"/>
          </a:xfrm>
        </p:grpSpPr>
        <p:sp>
          <p:nvSpPr>
            <p:cNvPr id="64" name="TextBox 64"/>
            <p:cNvSpPr txBox="1"/>
            <p:nvPr/>
          </p:nvSpPr>
          <p:spPr>
            <a:xfrm>
              <a:off x="381595" y="10402443"/>
              <a:ext cx="3100117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endParaRPr/>
            </a:p>
          </p:txBody>
        </p:sp>
        <p:sp>
          <p:nvSpPr>
            <p:cNvPr id="65" name="TextBox 65"/>
            <p:cNvSpPr txBox="1"/>
            <p:nvPr/>
          </p:nvSpPr>
          <p:spPr>
            <a:xfrm>
              <a:off x="3481712" y="10402443"/>
              <a:ext cx="3100117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endParaRPr/>
            </a:p>
          </p:txBody>
        </p:sp>
        <p:sp>
          <p:nvSpPr>
            <p:cNvPr id="66" name="TextBox 66"/>
            <p:cNvSpPr txBox="1"/>
            <p:nvPr/>
          </p:nvSpPr>
          <p:spPr>
            <a:xfrm>
              <a:off x="6581829" y="10402443"/>
              <a:ext cx="3100117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endParaRPr/>
            </a:p>
          </p:txBody>
        </p:sp>
        <p:sp>
          <p:nvSpPr>
            <p:cNvPr id="67" name="TextBox 67"/>
            <p:cNvSpPr txBox="1"/>
            <p:nvPr/>
          </p:nvSpPr>
          <p:spPr>
            <a:xfrm>
              <a:off x="9681945" y="10402443"/>
              <a:ext cx="3100117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endParaRPr/>
            </a:p>
          </p:txBody>
        </p:sp>
        <p:sp>
          <p:nvSpPr>
            <p:cNvPr id="68" name="TextBox 68"/>
            <p:cNvSpPr txBox="1"/>
            <p:nvPr/>
          </p:nvSpPr>
          <p:spPr>
            <a:xfrm>
              <a:off x="12782062" y="10402443"/>
              <a:ext cx="3100117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endParaRPr/>
            </a:p>
          </p:txBody>
        </p:sp>
        <p:grpSp>
          <p:nvGrpSpPr>
            <p:cNvPr id="69" name="Group 69"/>
            <p:cNvGrpSpPr>
              <a:grpSpLocks noChangeAspect="1"/>
            </p:cNvGrpSpPr>
            <p:nvPr/>
          </p:nvGrpSpPr>
          <p:grpSpPr>
            <a:xfrm>
              <a:off x="381595" y="163068"/>
              <a:ext cx="15500583" cy="10287000"/>
              <a:chOff x="0" y="0"/>
              <a:chExt cx="15500583" cy="10287000"/>
            </a:xfrm>
          </p:grpSpPr>
          <p:sp>
            <p:nvSpPr>
              <p:cNvPr id="70" name="Freeform 70"/>
              <p:cNvSpPr/>
              <p:nvPr/>
            </p:nvSpPr>
            <p:spPr>
              <a:xfrm>
                <a:off x="0" y="-6350"/>
                <a:ext cx="15500584" cy="10299700"/>
              </a:xfrm>
              <a:custGeom>
                <a:avLst/>
                <a:gdLst/>
                <a:ahLst/>
                <a:cxnLst/>
                <a:rect l="l" t="t" r="r" b="b"/>
                <a:pathLst>
                  <a:path w="15500584" h="10299700">
                    <a:moveTo>
                      <a:pt x="0" y="0"/>
                    </a:moveTo>
                    <a:lnTo>
                      <a:pt x="15500584" y="0"/>
                    </a:lnTo>
                    <a:lnTo>
                      <a:pt x="15500584" y="12700"/>
                    </a:lnTo>
                    <a:lnTo>
                      <a:pt x="0" y="12700"/>
                    </a:lnTo>
                    <a:close/>
                    <a:moveTo>
                      <a:pt x="0" y="2571750"/>
                    </a:moveTo>
                    <a:lnTo>
                      <a:pt x="15500584" y="2571750"/>
                    </a:lnTo>
                    <a:lnTo>
                      <a:pt x="15500584" y="2584450"/>
                    </a:lnTo>
                    <a:lnTo>
                      <a:pt x="0" y="2584450"/>
                    </a:lnTo>
                    <a:close/>
                    <a:moveTo>
                      <a:pt x="0" y="5143500"/>
                    </a:moveTo>
                    <a:lnTo>
                      <a:pt x="15500584" y="5143500"/>
                    </a:lnTo>
                    <a:lnTo>
                      <a:pt x="15500584" y="5156200"/>
                    </a:lnTo>
                    <a:lnTo>
                      <a:pt x="0" y="5156200"/>
                    </a:lnTo>
                    <a:close/>
                    <a:moveTo>
                      <a:pt x="0" y="7715250"/>
                    </a:moveTo>
                    <a:lnTo>
                      <a:pt x="15500584" y="7715250"/>
                    </a:lnTo>
                    <a:lnTo>
                      <a:pt x="15500584" y="7727950"/>
                    </a:lnTo>
                    <a:lnTo>
                      <a:pt x="0" y="7727950"/>
                    </a:lnTo>
                    <a:close/>
                    <a:moveTo>
                      <a:pt x="0" y="10287000"/>
                    </a:moveTo>
                    <a:lnTo>
                      <a:pt x="15500584" y="10287000"/>
                    </a:lnTo>
                    <a:lnTo>
                      <a:pt x="15500584" y="10299700"/>
                    </a:lnTo>
                    <a:lnTo>
                      <a:pt x="0" y="10299700"/>
                    </a:lnTo>
                    <a:close/>
                  </a:path>
                </a:pathLst>
              </a:custGeom>
              <a:solidFill>
                <a:srgbClr val="222222">
                  <a:alpha val="14117"/>
                </a:srgbClr>
              </a:solidFill>
            </p:spPr>
          </p:sp>
        </p:grpSp>
        <p:sp>
          <p:nvSpPr>
            <p:cNvPr id="71" name="TextBox 71"/>
            <p:cNvSpPr txBox="1"/>
            <p:nvPr/>
          </p:nvSpPr>
          <p:spPr>
            <a:xfrm>
              <a:off x="0" y="-47625"/>
              <a:ext cx="381595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56862"/>
                    </a:srgbClr>
                  </a:solidFill>
                  <a:latin typeface="Arimo"/>
                </a:rPr>
                <a:t>40 </a:t>
              </a:r>
            </a:p>
          </p:txBody>
        </p:sp>
        <p:sp>
          <p:nvSpPr>
            <p:cNvPr id="72" name="TextBox 72"/>
            <p:cNvSpPr txBox="1"/>
            <p:nvPr/>
          </p:nvSpPr>
          <p:spPr>
            <a:xfrm>
              <a:off x="0" y="2524125"/>
              <a:ext cx="381595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56862"/>
                    </a:srgbClr>
                  </a:solidFill>
                  <a:latin typeface="Arimo"/>
                </a:rPr>
                <a:t>30 </a:t>
              </a:r>
            </a:p>
          </p:txBody>
        </p:sp>
        <p:sp>
          <p:nvSpPr>
            <p:cNvPr id="73" name="TextBox 73"/>
            <p:cNvSpPr txBox="1"/>
            <p:nvPr/>
          </p:nvSpPr>
          <p:spPr>
            <a:xfrm>
              <a:off x="0" y="5095875"/>
              <a:ext cx="381595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56862"/>
                    </a:srgbClr>
                  </a:solidFill>
                  <a:latin typeface="Arimo"/>
                </a:rPr>
                <a:t>20 </a:t>
              </a:r>
            </a:p>
          </p:txBody>
        </p:sp>
        <p:sp>
          <p:nvSpPr>
            <p:cNvPr id="74" name="TextBox 74"/>
            <p:cNvSpPr txBox="1"/>
            <p:nvPr/>
          </p:nvSpPr>
          <p:spPr>
            <a:xfrm>
              <a:off x="0" y="7667625"/>
              <a:ext cx="381595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56862"/>
                    </a:srgbClr>
                  </a:solidFill>
                  <a:latin typeface="Arimo"/>
                </a:rPr>
                <a:t>10 </a:t>
              </a:r>
            </a:p>
          </p:txBody>
        </p:sp>
        <p:sp>
          <p:nvSpPr>
            <p:cNvPr id="75" name="TextBox 75"/>
            <p:cNvSpPr txBox="1"/>
            <p:nvPr/>
          </p:nvSpPr>
          <p:spPr>
            <a:xfrm>
              <a:off x="152598" y="10239375"/>
              <a:ext cx="228997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56862"/>
                    </a:srgbClr>
                  </a:solidFill>
                  <a:latin typeface="Arimo"/>
                </a:rPr>
                <a:t>0 </a:t>
              </a:r>
            </a:p>
          </p:txBody>
        </p:sp>
        <p:grpSp>
          <p:nvGrpSpPr>
            <p:cNvPr id="76" name="Group 76"/>
            <p:cNvGrpSpPr>
              <a:grpSpLocks noChangeAspect="1"/>
            </p:cNvGrpSpPr>
            <p:nvPr/>
          </p:nvGrpSpPr>
          <p:grpSpPr>
            <a:xfrm>
              <a:off x="381595" y="163068"/>
              <a:ext cx="15500583" cy="10287000"/>
              <a:chOff x="0" y="0"/>
              <a:chExt cx="15500583" cy="10287000"/>
            </a:xfrm>
          </p:grpSpPr>
          <p:sp>
            <p:nvSpPr>
              <p:cNvPr id="77" name="Freeform 77"/>
              <p:cNvSpPr/>
              <p:nvPr/>
            </p:nvSpPr>
            <p:spPr>
              <a:xfrm>
                <a:off x="1486558" y="3576612"/>
                <a:ext cx="3179373" cy="2144455"/>
              </a:xfrm>
              <a:custGeom>
                <a:avLst/>
                <a:gdLst/>
                <a:ahLst/>
                <a:cxnLst/>
                <a:rect l="l" t="t" r="r" b="b"/>
                <a:pathLst>
                  <a:path w="3179373" h="2144455">
                    <a:moveTo>
                      <a:pt x="127000" y="2081238"/>
                    </a:moveTo>
                    <a:cubicBezTo>
                      <a:pt x="126844" y="2046279"/>
                      <a:pt x="98460" y="2018021"/>
                      <a:pt x="63500" y="2018021"/>
                    </a:cubicBezTo>
                    <a:cubicBezTo>
                      <a:pt x="28541" y="2018021"/>
                      <a:pt x="157" y="2046279"/>
                      <a:pt x="0" y="2081238"/>
                    </a:cubicBezTo>
                    <a:cubicBezTo>
                      <a:pt x="157" y="2116197"/>
                      <a:pt x="28541" y="2144455"/>
                      <a:pt x="63500" y="2144455"/>
                    </a:cubicBezTo>
                    <a:cubicBezTo>
                      <a:pt x="98460" y="2144455"/>
                      <a:pt x="126844" y="2116197"/>
                      <a:pt x="127000" y="2081238"/>
                    </a:cubicBezTo>
                    <a:close/>
                    <a:moveTo>
                      <a:pt x="47744" y="2057400"/>
                    </a:moveTo>
                    <a:lnTo>
                      <a:pt x="79256" y="2105076"/>
                    </a:lnTo>
                    <a:lnTo>
                      <a:pt x="3179373" y="47676"/>
                    </a:lnTo>
                    <a:lnTo>
                      <a:pt x="3147861" y="0"/>
                    </a:lnTo>
                    <a:close/>
                  </a:path>
                </a:pathLst>
              </a:custGeom>
              <a:solidFill>
                <a:srgbClr val="FFFFFF">
                  <a:alpha val="56862"/>
                </a:srgbClr>
              </a:solidFill>
            </p:spPr>
          </p:sp>
          <p:sp>
            <p:nvSpPr>
              <p:cNvPr id="78" name="Freeform 78"/>
              <p:cNvSpPr/>
              <p:nvPr/>
            </p:nvSpPr>
            <p:spPr>
              <a:xfrm>
                <a:off x="4586675" y="3537233"/>
                <a:ext cx="3170491" cy="862478"/>
              </a:xfrm>
              <a:custGeom>
                <a:avLst/>
                <a:gdLst/>
                <a:ahLst/>
                <a:cxnLst/>
                <a:rect l="l" t="t" r="r" b="b"/>
                <a:pathLst>
                  <a:path w="3170491" h="862478">
                    <a:moveTo>
                      <a:pt x="127000" y="63217"/>
                    </a:moveTo>
                    <a:cubicBezTo>
                      <a:pt x="126844" y="28258"/>
                      <a:pt x="98460" y="0"/>
                      <a:pt x="63500" y="0"/>
                    </a:cubicBezTo>
                    <a:cubicBezTo>
                      <a:pt x="28541" y="0"/>
                      <a:pt x="156" y="28258"/>
                      <a:pt x="0" y="63217"/>
                    </a:cubicBezTo>
                    <a:cubicBezTo>
                      <a:pt x="156" y="98176"/>
                      <a:pt x="28541" y="126434"/>
                      <a:pt x="63500" y="126434"/>
                    </a:cubicBezTo>
                    <a:cubicBezTo>
                      <a:pt x="98460" y="126434"/>
                      <a:pt x="126844" y="98176"/>
                      <a:pt x="127000" y="63217"/>
                    </a:cubicBezTo>
                    <a:close/>
                    <a:moveTo>
                      <a:pt x="70374" y="35481"/>
                    </a:moveTo>
                    <a:lnTo>
                      <a:pt x="56626" y="90953"/>
                    </a:lnTo>
                    <a:lnTo>
                      <a:pt x="3156742" y="862478"/>
                    </a:lnTo>
                    <a:lnTo>
                      <a:pt x="3170491" y="807006"/>
                    </a:lnTo>
                    <a:close/>
                  </a:path>
                </a:pathLst>
              </a:custGeom>
              <a:solidFill>
                <a:srgbClr val="FFFFFF">
                  <a:alpha val="56862"/>
                </a:srgbClr>
              </a:solidFill>
            </p:spPr>
          </p:sp>
          <p:sp>
            <p:nvSpPr>
              <p:cNvPr id="79" name="Freeform 79"/>
              <p:cNvSpPr/>
              <p:nvPr/>
            </p:nvSpPr>
            <p:spPr>
              <a:xfrm>
                <a:off x="7686792" y="1265583"/>
                <a:ext cx="3183734" cy="3169609"/>
              </a:xfrm>
              <a:custGeom>
                <a:avLst/>
                <a:gdLst/>
                <a:ahLst/>
                <a:cxnLst/>
                <a:rect l="l" t="t" r="r" b="b"/>
                <a:pathLst>
                  <a:path w="3183734" h="3169609">
                    <a:moveTo>
                      <a:pt x="127000" y="3106392"/>
                    </a:moveTo>
                    <a:cubicBezTo>
                      <a:pt x="126843" y="3071433"/>
                      <a:pt x="98460" y="3043175"/>
                      <a:pt x="63500" y="3043175"/>
                    </a:cubicBezTo>
                    <a:cubicBezTo>
                      <a:pt x="28540" y="3043175"/>
                      <a:pt x="157" y="3071433"/>
                      <a:pt x="0" y="3106392"/>
                    </a:cubicBezTo>
                    <a:cubicBezTo>
                      <a:pt x="157" y="3141351"/>
                      <a:pt x="28540" y="3169609"/>
                      <a:pt x="63500" y="3169609"/>
                    </a:cubicBezTo>
                    <a:cubicBezTo>
                      <a:pt x="98460" y="3169609"/>
                      <a:pt x="126843" y="3141351"/>
                      <a:pt x="127000" y="3106392"/>
                    </a:cubicBezTo>
                    <a:close/>
                    <a:moveTo>
                      <a:pt x="43381" y="3086099"/>
                    </a:moveTo>
                    <a:lnTo>
                      <a:pt x="83618" y="3126685"/>
                    </a:lnTo>
                    <a:lnTo>
                      <a:pt x="3183734" y="40584"/>
                    </a:lnTo>
                    <a:lnTo>
                      <a:pt x="3143498" y="0"/>
                    </a:lnTo>
                    <a:close/>
                  </a:path>
                </a:pathLst>
              </a:custGeom>
              <a:solidFill>
                <a:srgbClr val="FFFFFF">
                  <a:alpha val="56862"/>
                </a:srgbClr>
              </a:solidFill>
            </p:spPr>
          </p:sp>
          <p:sp>
            <p:nvSpPr>
              <p:cNvPr id="80" name="Freeform 80"/>
              <p:cNvSpPr/>
              <p:nvPr/>
            </p:nvSpPr>
            <p:spPr>
              <a:xfrm>
                <a:off x="10786908" y="965483"/>
                <a:ext cx="3227117" cy="383608"/>
              </a:xfrm>
              <a:custGeom>
                <a:avLst/>
                <a:gdLst/>
                <a:ahLst/>
                <a:cxnLst/>
                <a:rect l="l" t="t" r="r" b="b"/>
                <a:pathLst>
                  <a:path w="3227117" h="383608">
                    <a:moveTo>
                      <a:pt x="127000" y="320392"/>
                    </a:moveTo>
                    <a:cubicBezTo>
                      <a:pt x="126844" y="285433"/>
                      <a:pt x="98460" y="257175"/>
                      <a:pt x="63500" y="257175"/>
                    </a:cubicBezTo>
                    <a:cubicBezTo>
                      <a:pt x="28540" y="257175"/>
                      <a:pt x="157" y="285433"/>
                      <a:pt x="0" y="320392"/>
                    </a:cubicBezTo>
                    <a:cubicBezTo>
                      <a:pt x="157" y="355351"/>
                      <a:pt x="28540" y="383609"/>
                      <a:pt x="63500" y="383609"/>
                    </a:cubicBezTo>
                    <a:cubicBezTo>
                      <a:pt x="98460" y="383609"/>
                      <a:pt x="126844" y="355351"/>
                      <a:pt x="127000" y="320392"/>
                    </a:cubicBezTo>
                    <a:close/>
                    <a:moveTo>
                      <a:pt x="61148" y="291914"/>
                    </a:moveTo>
                    <a:lnTo>
                      <a:pt x="65854" y="348870"/>
                    </a:lnTo>
                    <a:lnTo>
                      <a:pt x="3165971" y="91695"/>
                    </a:lnTo>
                    <a:lnTo>
                      <a:pt x="3161264" y="34739"/>
                    </a:lnTo>
                    <a:close/>
                    <a:moveTo>
                      <a:pt x="3227117" y="63217"/>
                    </a:moveTo>
                    <a:cubicBezTo>
                      <a:pt x="3226961" y="28258"/>
                      <a:pt x="3198576" y="0"/>
                      <a:pt x="3163617" y="0"/>
                    </a:cubicBezTo>
                    <a:cubicBezTo>
                      <a:pt x="3128658" y="0"/>
                      <a:pt x="3100274" y="28258"/>
                      <a:pt x="3100117" y="63217"/>
                    </a:cubicBezTo>
                    <a:cubicBezTo>
                      <a:pt x="3100274" y="98176"/>
                      <a:pt x="3128658" y="126434"/>
                      <a:pt x="3163617" y="126434"/>
                    </a:cubicBezTo>
                    <a:cubicBezTo>
                      <a:pt x="3198576" y="126434"/>
                      <a:pt x="3226961" y="98176"/>
                      <a:pt x="3227117" y="63217"/>
                    </a:cubicBezTo>
                    <a:close/>
                  </a:path>
                </a:pathLst>
              </a:custGeom>
              <a:solidFill>
                <a:srgbClr val="FFFFFF">
                  <a:alpha val="56862"/>
                </a:srgbClr>
              </a:solidFill>
            </p:spPr>
          </p:sp>
        </p:grpSp>
      </p:grpSp>
      <p:pic>
        <p:nvPicPr>
          <p:cNvPr id="81" name="Picture 81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3102156" y="6410739"/>
            <a:ext cx="1488770" cy="1488770"/>
          </a:xfrm>
          <a:prstGeom prst="rect">
            <a:avLst/>
          </a:prstGeom>
        </p:spPr>
      </p:pic>
      <p:pic>
        <p:nvPicPr>
          <p:cNvPr id="82" name="Picture 82"/>
          <p:cNvPicPr>
            <a:picLocks noChangeAspect="1"/>
          </p:cNvPicPr>
          <p:nvPr/>
        </p:nvPicPr>
        <p:blipFill>
          <a:blip r:embed="rId6"/>
          <a:srcRect b="448"/>
          <a:stretch>
            <a:fillRect/>
          </a:stretch>
        </p:blipFill>
        <p:spPr>
          <a:xfrm>
            <a:off x="8351352" y="6204121"/>
            <a:ext cx="1685902" cy="1678336"/>
          </a:xfrm>
          <a:prstGeom prst="rect">
            <a:avLst/>
          </a:prstGeom>
        </p:spPr>
      </p:pic>
      <p:pic>
        <p:nvPicPr>
          <p:cNvPr id="83" name="Picture 83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3807978" y="6312173"/>
            <a:ext cx="1685902" cy="1685902"/>
          </a:xfrm>
          <a:prstGeom prst="rect">
            <a:avLst/>
          </a:prstGeom>
        </p:spPr>
      </p:pic>
      <p:sp>
        <p:nvSpPr>
          <p:cNvPr id="84" name="TextBox 84"/>
          <p:cNvSpPr txBox="1"/>
          <p:nvPr/>
        </p:nvSpPr>
        <p:spPr>
          <a:xfrm>
            <a:off x="6966622" y="4025688"/>
            <a:ext cx="4606276" cy="11262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20"/>
              </a:lnSpc>
            </a:pPr>
            <a:r>
              <a:rPr lang="en-US" sz="3400" b="0" i="0" spc="272">
                <a:solidFill>
                  <a:srgbClr val="FFFFFF"/>
                </a:solidFill>
                <a:latin typeface="Anonymous Pro"/>
              </a:rPr>
              <a:t>MAIOR INTERATIVIDADE</a:t>
            </a:r>
          </a:p>
        </p:txBody>
      </p:sp>
      <p:sp>
        <p:nvSpPr>
          <p:cNvPr id="85" name="TextBox 85"/>
          <p:cNvSpPr txBox="1"/>
          <p:nvPr/>
        </p:nvSpPr>
        <p:spPr>
          <a:xfrm>
            <a:off x="12476960" y="4025688"/>
            <a:ext cx="4606276" cy="11262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20"/>
              </a:lnSpc>
            </a:pPr>
            <a:r>
              <a:rPr lang="en-US" sz="3400" b="0" i="0" spc="272">
                <a:solidFill>
                  <a:srgbClr val="FFFFFF"/>
                </a:solidFill>
                <a:latin typeface="Anonymous Pro"/>
              </a:rPr>
              <a:t>MELHORES RESULTADOS</a:t>
            </a:r>
          </a:p>
        </p:txBody>
      </p:sp>
    </p:spTree>
  </p:cSld>
  <p:clrMapOvr>
    <a:masterClrMapping/>
  </p:clrMapOvr>
  <p:transition spd="slow">
    <p:wipe dir="d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l="1823" t="10181" r="1440" b="9797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4118972" y="4514026"/>
            <a:ext cx="7955881" cy="7955881"/>
            <a:chOff x="0" y="0"/>
            <a:chExt cx="6355080" cy="635508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23BBEA">
                <a:alpha val="16862"/>
              </a:srgbClr>
            </a:solid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-3297661" y="-1853429"/>
            <a:ext cx="8229600" cy="8229600"/>
            <a:chOff x="0" y="0"/>
            <a:chExt cx="6355080" cy="635508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5CE1E6">
                <a:alpha val="18823"/>
              </a:srgbClr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813766" y="1305371"/>
            <a:ext cx="14660467" cy="82296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5454530" y="463338"/>
            <a:ext cx="7378939" cy="5653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20"/>
              </a:lnSpc>
            </a:pPr>
            <a:r>
              <a:rPr lang="en-US" sz="3400" b="0" i="0" spc="272">
                <a:solidFill>
                  <a:srgbClr val="FBF1EF"/>
                </a:solidFill>
                <a:latin typeface="Anonymous Pro"/>
              </a:rPr>
              <a:t>DIAGRAMA DE SOLUÇÃO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5400000">
            <a:off x="-2507084" y="6883766"/>
            <a:ext cx="5474306" cy="5643615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5400000">
            <a:off x="14921462" y="-2821807"/>
            <a:ext cx="5474306" cy="5643615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l="1823" t="10181" r="1440" b="9797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35892" y="1883866"/>
            <a:ext cx="17016215" cy="3811129"/>
            <a:chOff x="0" y="0"/>
            <a:chExt cx="22688287" cy="5081505"/>
          </a:xfrm>
        </p:grpSpPr>
        <p:sp>
          <p:nvSpPr>
            <p:cNvPr id="3" name="TextBox 3"/>
            <p:cNvSpPr txBox="1"/>
            <p:nvPr/>
          </p:nvSpPr>
          <p:spPr>
            <a:xfrm>
              <a:off x="0" y="-9525"/>
              <a:ext cx="22688287" cy="30549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5000"/>
                </a:lnSpc>
              </a:pPr>
              <a:r>
                <a:rPr lang="en-US" sz="15000">
                  <a:solidFill>
                    <a:srgbClr val="FFFFFF"/>
                  </a:solidFill>
                  <a:latin typeface="Lato Heavy"/>
                </a:rPr>
                <a:t>DEMONSTRAÇÃO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3140659"/>
              <a:ext cx="22688287" cy="19408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066"/>
                </a:lnSpc>
              </a:pPr>
              <a:r>
                <a:rPr lang="en-US" sz="10060" b="1" i="1" spc="432">
                  <a:solidFill>
                    <a:srgbClr val="FFFFFF"/>
                  </a:solidFill>
                  <a:latin typeface="Lato"/>
                </a:rPr>
                <a:t>DA APLICAÇÃO</a:t>
              </a:r>
            </a:p>
          </p:txBody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7688119" y="6404772"/>
            <a:ext cx="2911763" cy="2853528"/>
          </a:xfrm>
          <a:prstGeom prst="rect">
            <a:avLst/>
          </a:prstGeom>
        </p:spPr>
      </p:pic>
    </p:spTree>
  </p:cSld>
  <p:clrMapOvr>
    <a:masterClrMapping/>
  </p:clrMapOvr>
  <p:transition spd="slow">
    <p:wipe dir="d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l="1823" t="10181" r="1440" b="9797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177837" y="3461808"/>
            <a:ext cx="8675492" cy="33538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00"/>
              </a:lnSpc>
            </a:pPr>
            <a:r>
              <a:rPr lang="en-US" sz="5500" b="0" i="0" spc="165">
                <a:solidFill>
                  <a:srgbClr val="FBF1EF"/>
                </a:solidFill>
                <a:latin typeface="Anonymous Pro"/>
              </a:rPr>
              <a:t>Se, a princípio, a ideia não é absurda, então não há esperança para ela.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981075"/>
            <a:ext cx="4511201" cy="603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10"/>
              </a:lnSpc>
            </a:pPr>
            <a:r>
              <a:rPr lang="en-US" sz="3700" b="1" i="0" spc="185">
                <a:solidFill>
                  <a:srgbClr val="FFFFFF"/>
                </a:solidFill>
                <a:latin typeface="Anonymous Pro"/>
              </a:rPr>
              <a:t>iNOVE-SE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8701405"/>
            <a:ext cx="4511201" cy="5568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20"/>
              </a:lnSpc>
            </a:pPr>
            <a:r>
              <a:rPr lang="en-US" sz="3400" b="0" i="0" spc="272">
                <a:solidFill>
                  <a:srgbClr val="FBF1EF"/>
                </a:solidFill>
                <a:latin typeface="Anonymous Pro"/>
              </a:rPr>
              <a:t>ALBERT EINSTEIN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28700" y="4552372"/>
            <a:ext cx="1565901" cy="1182255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l="1823" t="10181" r="1440" b="9797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670174" y="1682815"/>
            <a:ext cx="9978800" cy="9779224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4657133" y="1085850"/>
            <a:ext cx="9302985" cy="9249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50"/>
              </a:lnSpc>
            </a:pPr>
            <a:r>
              <a:rPr lang="en-US" sz="6500" b="1" i="0" spc="130">
                <a:solidFill>
                  <a:srgbClr val="FBF1EF"/>
                </a:solidFill>
                <a:latin typeface="Anonymous Pro"/>
              </a:rPr>
              <a:t>OBRIGADO!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0062144" y="6183374"/>
            <a:ext cx="5711730" cy="1318665"/>
            <a:chOff x="0" y="0"/>
            <a:chExt cx="7615640" cy="1758219"/>
          </a:xfrm>
        </p:grpSpPr>
        <p:sp>
          <p:nvSpPr>
            <p:cNvPr id="5" name="TextBox 5"/>
            <p:cNvSpPr txBox="1"/>
            <p:nvPr/>
          </p:nvSpPr>
          <p:spPr>
            <a:xfrm>
              <a:off x="0" y="-47625"/>
              <a:ext cx="7615640" cy="7379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20"/>
                </a:lnSpc>
              </a:pPr>
              <a:r>
                <a:rPr lang="en-US" sz="3400" b="0" i="0" spc="272">
                  <a:solidFill>
                    <a:srgbClr val="FBF1EF"/>
                  </a:solidFill>
                  <a:latin typeface="Anonymous Pro"/>
                </a:rPr>
                <a:t>CONTATE-NOS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1053369"/>
              <a:ext cx="7615640" cy="7048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500"/>
                </a:lnSpc>
              </a:pPr>
              <a:r>
                <a:rPr lang="en-US" sz="3000" b="0" i="0" spc="30">
                  <a:solidFill>
                    <a:srgbClr val="FBF1EF"/>
                  </a:solidFill>
                  <a:latin typeface="Anonymous Pro"/>
                </a:rPr>
                <a:t>dotsys.company@gamil.com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9640904" y="3824835"/>
            <a:ext cx="6554210" cy="1318665"/>
            <a:chOff x="0" y="0"/>
            <a:chExt cx="8738947" cy="1758219"/>
          </a:xfrm>
        </p:grpSpPr>
        <p:sp>
          <p:nvSpPr>
            <p:cNvPr id="8" name="TextBox 8"/>
            <p:cNvSpPr txBox="1"/>
            <p:nvPr/>
          </p:nvSpPr>
          <p:spPr>
            <a:xfrm>
              <a:off x="0" y="-47625"/>
              <a:ext cx="8738947" cy="7379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20"/>
                </a:lnSpc>
              </a:pPr>
              <a:r>
                <a:rPr lang="en-US" sz="3400" b="0" i="0" spc="272">
                  <a:solidFill>
                    <a:srgbClr val="FBF1EF"/>
                  </a:solidFill>
                  <a:latin typeface="Anonymous Pro"/>
                </a:rPr>
                <a:t>ACESSE NOSSO SITE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1053369"/>
              <a:ext cx="8738947" cy="7048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500"/>
                </a:lnSpc>
              </a:pPr>
              <a:r>
                <a:rPr lang="en-US" sz="3000" b="0" i="0" spc="30">
                  <a:solidFill>
                    <a:srgbClr val="FBF1EF"/>
                  </a:solidFill>
                  <a:latin typeface="Anonymous Pro"/>
                </a:rPr>
                <a:t>dotsys.azurewebsites.net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/>
      </p:transition>
    </mc:Choice>
    <mc:Fallback>
      <p:transition spd="slow">
        <p:split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l="1823" t="10181" r="1440" b="9797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1028700"/>
            <a:ext cx="3813787" cy="7050668"/>
          </a:xfrm>
          <a:prstGeom prst="rect">
            <a:avLst/>
          </a:prstGeom>
          <a:solidFill>
            <a:srgbClr val="141457"/>
          </a:solidFill>
        </p:spPr>
      </p:sp>
      <p:sp>
        <p:nvSpPr>
          <p:cNvPr id="3" name="AutoShape 3"/>
          <p:cNvSpPr/>
          <p:nvPr/>
        </p:nvSpPr>
        <p:spPr>
          <a:xfrm>
            <a:off x="13445513" y="2207632"/>
            <a:ext cx="3813787" cy="7050668"/>
          </a:xfrm>
          <a:prstGeom prst="rect">
            <a:avLst/>
          </a:prstGeom>
          <a:solidFill>
            <a:srgbClr val="141457"/>
          </a:solidFill>
        </p:spPr>
      </p:sp>
      <p:sp>
        <p:nvSpPr>
          <p:cNvPr id="4" name="AutoShape 4"/>
          <p:cNvSpPr/>
          <p:nvPr/>
        </p:nvSpPr>
        <p:spPr>
          <a:xfrm>
            <a:off x="9306575" y="1028700"/>
            <a:ext cx="3813787" cy="7050668"/>
          </a:xfrm>
          <a:prstGeom prst="rect">
            <a:avLst/>
          </a:prstGeom>
          <a:solidFill>
            <a:srgbClr val="141457"/>
          </a:solidFill>
        </p:spPr>
      </p:sp>
      <p:sp>
        <p:nvSpPr>
          <p:cNvPr id="5" name="AutoShape 5"/>
          <p:cNvSpPr/>
          <p:nvPr/>
        </p:nvSpPr>
        <p:spPr>
          <a:xfrm>
            <a:off x="5167638" y="2207632"/>
            <a:ext cx="3813787" cy="7050668"/>
          </a:xfrm>
          <a:prstGeom prst="rect">
            <a:avLst/>
          </a:prstGeom>
          <a:solidFill>
            <a:srgbClr val="141457"/>
          </a:solidFill>
        </p:spPr>
      </p:sp>
      <p:grpSp>
        <p:nvGrpSpPr>
          <p:cNvPr id="6" name="Group 6"/>
          <p:cNvGrpSpPr/>
          <p:nvPr/>
        </p:nvGrpSpPr>
        <p:grpSpPr>
          <a:xfrm>
            <a:off x="1207498" y="2171913"/>
            <a:ext cx="3486182" cy="3133234"/>
            <a:chOff x="0" y="-47625"/>
            <a:chExt cx="4648242" cy="4177645"/>
          </a:xfrm>
        </p:grpSpPr>
        <p:sp>
          <p:nvSpPr>
            <p:cNvPr id="7" name="TextBox 7"/>
            <p:cNvSpPr txBox="1"/>
            <p:nvPr/>
          </p:nvSpPr>
          <p:spPr>
            <a:xfrm>
              <a:off x="0" y="-47625"/>
              <a:ext cx="4648242" cy="6794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112"/>
                </a:lnSpc>
              </a:pPr>
              <a:r>
                <a:rPr lang="en-US" sz="3163" b="0" i="0" spc="253">
                  <a:solidFill>
                    <a:srgbClr val="FBF1EF"/>
                  </a:solidFill>
                  <a:latin typeface="Anonymous Pro"/>
                </a:rPr>
                <a:t>WHAT WE ARE?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1116459"/>
              <a:ext cx="4648242" cy="30135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00"/>
                </a:lnSpc>
              </a:pPr>
              <a:r>
                <a:rPr lang="en-US" sz="2400" b="0" i="0" spc="24" dirty="0" err="1">
                  <a:solidFill>
                    <a:srgbClr val="FBF1EF"/>
                  </a:solidFill>
                  <a:latin typeface="Anonymous Pro"/>
                </a:rPr>
                <a:t>Empresa</a:t>
              </a:r>
              <a:r>
                <a:rPr lang="en-US" sz="2400" b="0" i="0" spc="24" dirty="0">
                  <a:solidFill>
                    <a:srgbClr val="FBF1EF"/>
                  </a:solidFill>
                  <a:latin typeface="Anonymous Pro"/>
                </a:rPr>
                <a:t> </a:t>
              </a:r>
              <a:r>
                <a:rPr lang="en-US" sz="2400" b="0" i="0" spc="24" dirty="0" err="1">
                  <a:solidFill>
                    <a:srgbClr val="FBF1EF"/>
                  </a:solidFill>
                  <a:latin typeface="Anonymous Pro"/>
                </a:rPr>
                <a:t>voltada</a:t>
              </a:r>
              <a:r>
                <a:rPr lang="en-US" sz="2400" b="0" i="0" spc="24" dirty="0">
                  <a:solidFill>
                    <a:srgbClr val="FBF1EF"/>
                  </a:solidFill>
                  <a:latin typeface="Anonymous Pro"/>
                </a:rPr>
                <a:t> </a:t>
              </a:r>
              <a:r>
                <a:rPr lang="en-US" sz="2400" b="0" i="0" spc="24" dirty="0" err="1">
                  <a:solidFill>
                    <a:srgbClr val="FBF1EF"/>
                  </a:solidFill>
                  <a:latin typeface="Anonymous Pro"/>
                </a:rPr>
                <a:t>ao</a:t>
              </a:r>
              <a:r>
                <a:rPr lang="en-US" sz="2400" b="0" i="0" spc="24" dirty="0">
                  <a:solidFill>
                    <a:srgbClr val="FBF1EF"/>
                  </a:solidFill>
                  <a:latin typeface="Anonymous Pro"/>
                </a:rPr>
                <a:t> </a:t>
              </a:r>
              <a:r>
                <a:rPr lang="en-US" sz="2400" b="0" i="0" spc="24" dirty="0" err="1">
                  <a:solidFill>
                    <a:srgbClr val="FBF1EF"/>
                  </a:solidFill>
                  <a:latin typeface="Anonymous Pro"/>
                </a:rPr>
                <a:t>desenvolvimento</a:t>
              </a:r>
              <a:r>
                <a:rPr lang="en-US" sz="2400" b="0" i="0" spc="24" dirty="0">
                  <a:solidFill>
                    <a:srgbClr val="FBF1EF"/>
                  </a:solidFill>
                  <a:latin typeface="Anonymous Pro"/>
                </a:rPr>
                <a:t> de </a:t>
              </a:r>
              <a:r>
                <a:rPr lang="en-US" sz="2400" b="0" i="0" spc="24" dirty="0" err="1">
                  <a:solidFill>
                    <a:srgbClr val="FBF1EF"/>
                  </a:solidFill>
                  <a:latin typeface="Anonymous Pro"/>
                </a:rPr>
                <a:t>soluções</a:t>
              </a:r>
              <a:r>
                <a:rPr lang="en-US" sz="2400" b="0" i="0" spc="24" dirty="0">
                  <a:solidFill>
                    <a:srgbClr val="FBF1EF"/>
                  </a:solidFill>
                  <a:latin typeface="Anonymous Pro"/>
                </a:rPr>
                <a:t> de </a:t>
              </a:r>
              <a:r>
                <a:rPr lang="en-US" sz="2400" b="0" i="0" spc="24" dirty="0" err="1">
                  <a:solidFill>
                    <a:srgbClr val="FBF1EF"/>
                  </a:solidFill>
                  <a:latin typeface="Anonymous Pro"/>
                </a:rPr>
                <a:t>sistemas</a:t>
              </a:r>
              <a:r>
                <a:rPr lang="en-US" sz="2400" b="0" i="0" spc="24" dirty="0">
                  <a:solidFill>
                    <a:srgbClr val="FBF1EF"/>
                  </a:solidFill>
                  <a:latin typeface="Anonymous Pro"/>
                </a:rPr>
                <a:t> </a:t>
              </a:r>
              <a:r>
                <a:rPr lang="en-US" sz="2400" b="0" i="0" spc="24" dirty="0" err="1">
                  <a:solidFill>
                    <a:srgbClr val="FBF1EF"/>
                  </a:solidFill>
                  <a:latin typeface="Anonymous Pro"/>
                </a:rPr>
                <a:t>focada</a:t>
              </a:r>
              <a:r>
                <a:rPr lang="en-US" sz="2400" b="0" i="0" spc="24" dirty="0">
                  <a:solidFill>
                    <a:srgbClr val="FBF1EF"/>
                  </a:solidFill>
                  <a:latin typeface="Anonymous Pro"/>
                </a:rPr>
                <a:t> </a:t>
              </a:r>
              <a:r>
                <a:rPr lang="en-US" sz="2400" spc="24" dirty="0">
                  <a:solidFill>
                    <a:srgbClr val="FBF1EF"/>
                  </a:solidFill>
                  <a:latin typeface="Anonymous Pro"/>
                </a:rPr>
                <a:t>n</a:t>
              </a:r>
              <a:r>
                <a:rPr lang="en-US" sz="2400" b="0" i="0" spc="24" dirty="0">
                  <a:solidFill>
                    <a:srgbClr val="FBF1EF"/>
                  </a:solidFill>
                  <a:latin typeface="Anonymous Pro"/>
                </a:rPr>
                <a:t>o </a:t>
              </a:r>
              <a:r>
                <a:rPr lang="en-US" sz="2400" b="0" i="0" spc="24" dirty="0" err="1">
                  <a:solidFill>
                    <a:srgbClr val="FBF1EF"/>
                  </a:solidFill>
                  <a:latin typeface="Anonymous Pro"/>
                </a:rPr>
                <a:t>mundo</a:t>
              </a:r>
              <a:r>
                <a:rPr lang="en-US" sz="2400" b="0" i="0" spc="24" dirty="0">
                  <a:solidFill>
                    <a:srgbClr val="FBF1EF"/>
                  </a:solidFill>
                  <a:latin typeface="Anonymous Pro"/>
                </a:rPr>
                <a:t> </a:t>
              </a:r>
              <a:r>
                <a:rPr lang="en-US" sz="2400" b="0" i="0" spc="24" dirty="0" err="1">
                  <a:solidFill>
                    <a:srgbClr val="FBF1EF"/>
                  </a:solidFill>
                  <a:latin typeface="Anonymous Pro"/>
                </a:rPr>
                <a:t>corporativo</a:t>
              </a:r>
              <a:r>
                <a:rPr lang="en-US" sz="2400" b="0" i="0" spc="24" dirty="0">
                  <a:solidFill>
                    <a:srgbClr val="FBF1EF"/>
                  </a:solidFill>
                  <a:latin typeface="Anonymous Pro"/>
                </a:rPr>
                <a:t> da TI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9485374" y="1503469"/>
            <a:ext cx="3456190" cy="4078020"/>
            <a:chOff x="0" y="0"/>
            <a:chExt cx="4608254" cy="5437360"/>
          </a:xfrm>
        </p:grpSpPr>
        <p:sp>
          <p:nvSpPr>
            <p:cNvPr id="10" name="TextBox 10"/>
            <p:cNvSpPr txBox="1"/>
            <p:nvPr/>
          </p:nvSpPr>
          <p:spPr>
            <a:xfrm>
              <a:off x="0" y="-47625"/>
              <a:ext cx="4608254" cy="7266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20"/>
                </a:lnSpc>
              </a:pPr>
              <a:r>
                <a:rPr lang="en-US" sz="3400" b="0" i="0" spc="272">
                  <a:solidFill>
                    <a:srgbClr val="FBF1EF"/>
                  </a:solidFill>
                  <a:latin typeface="Anonymous Pro"/>
                </a:rPr>
                <a:t>WHAT WE DO?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1206355"/>
              <a:ext cx="4608254" cy="42310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00"/>
                </a:lnSpc>
              </a:pPr>
              <a:r>
                <a:rPr lang="en-US" sz="2400" b="0" i="0" spc="24">
                  <a:solidFill>
                    <a:srgbClr val="FBF1EF"/>
                  </a:solidFill>
                  <a:latin typeface="Anonymous Pro"/>
                </a:rPr>
                <a:t>Integrar sistemas para formarmos um bloco sólido entre monitoramento, produtividade e redução de custos no mundo corporativo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5346436" y="2528916"/>
            <a:ext cx="3507727" cy="6259807"/>
            <a:chOff x="0" y="0"/>
            <a:chExt cx="4676969" cy="8346409"/>
          </a:xfrm>
        </p:grpSpPr>
        <p:sp>
          <p:nvSpPr>
            <p:cNvPr id="13" name="TextBox 13"/>
            <p:cNvSpPr txBox="1"/>
            <p:nvPr/>
          </p:nvSpPr>
          <p:spPr>
            <a:xfrm>
              <a:off x="0" y="-38100"/>
              <a:ext cx="4676969" cy="7060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347"/>
                </a:lnSpc>
              </a:pPr>
              <a:r>
                <a:rPr lang="en-US" sz="3344" b="0" i="0" spc="267">
                  <a:solidFill>
                    <a:srgbClr val="FBF1EF"/>
                  </a:solidFill>
                  <a:latin typeface="Anonymous Pro"/>
                </a:rPr>
                <a:t>WHERE WE ARE?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1194722"/>
              <a:ext cx="4676969" cy="71516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541"/>
                </a:lnSpc>
              </a:pPr>
              <a:r>
                <a:rPr lang="en-US" sz="2360" b="0" i="0" spc="23">
                  <a:solidFill>
                    <a:srgbClr val="FBF1EF"/>
                  </a:solidFill>
                  <a:latin typeface="Anonymous Pro"/>
                </a:rPr>
                <a:t>Sabendo do alto custo relacionado a incidentes de TI, muitas empresa veem como solução o NOC, através do monitoramento efetivo, proporcionando previsões,performance</a:t>
              </a:r>
            </a:p>
            <a:p>
              <a:pPr>
                <a:lnSpc>
                  <a:spcPts val="3541"/>
                </a:lnSpc>
              </a:pPr>
              <a:r>
                <a:rPr lang="en-US" sz="2360" b="0" i="0" spc="23">
                  <a:solidFill>
                    <a:srgbClr val="FBF1EF"/>
                  </a:solidFill>
                  <a:latin typeface="Anonymous Pro"/>
                </a:rPr>
                <a:t>eliminando problemas de gestão de projetos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3630340" y="2503866"/>
            <a:ext cx="3628960" cy="5544870"/>
            <a:chOff x="0" y="0"/>
            <a:chExt cx="4838614" cy="7393160"/>
          </a:xfrm>
        </p:grpSpPr>
        <p:sp>
          <p:nvSpPr>
            <p:cNvPr id="16" name="TextBox 16"/>
            <p:cNvSpPr txBox="1"/>
            <p:nvPr/>
          </p:nvSpPr>
          <p:spPr>
            <a:xfrm>
              <a:off x="0" y="-47625"/>
              <a:ext cx="4838614" cy="14632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19"/>
                </a:lnSpc>
              </a:pPr>
              <a:r>
                <a:rPr lang="en-US" sz="3400" b="0" i="0" spc="272">
                  <a:solidFill>
                    <a:srgbClr val="FBF1EF"/>
                  </a:solidFill>
                  <a:latin typeface="Anonymous Pro"/>
                </a:rPr>
                <a:t>WHY WE </a:t>
              </a:r>
            </a:p>
            <a:p>
              <a:pPr>
                <a:lnSpc>
                  <a:spcPts val="4420"/>
                </a:lnSpc>
              </a:pPr>
              <a:r>
                <a:rPr lang="en-US" sz="3400" b="0" i="0" spc="272">
                  <a:solidFill>
                    <a:srgbClr val="FBF1EF"/>
                  </a:solidFill>
                  <a:latin typeface="Anonymous Pro"/>
                </a:rPr>
                <a:t>DO?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1942955"/>
              <a:ext cx="4838614" cy="54502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00"/>
                </a:lnSpc>
              </a:pPr>
              <a:r>
                <a:rPr lang="en-US" sz="2400" b="0" i="0" spc="24">
                  <a:solidFill>
                    <a:srgbClr val="FBF1EF"/>
                  </a:solidFill>
                  <a:latin typeface="Anonymous Pro"/>
                </a:rPr>
                <a:t>Com o intuito de erradicar gastos com incidentes e trazer produtividade,dinamica e lucratividade, optamos atacar no que o mercado corporativo está em maior deficit atualmente.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028700" y="1028700"/>
            <a:ext cx="3813787" cy="242557"/>
            <a:chOff x="0" y="0"/>
            <a:chExt cx="6350000" cy="40386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6350000" cy="403860"/>
            </a:xfrm>
            <a:custGeom>
              <a:avLst/>
              <a:gdLst/>
              <a:ahLst/>
              <a:cxnLst/>
              <a:rect l="l" t="t" r="r" b="b"/>
              <a:pathLst>
                <a:path w="6350000" h="403860">
                  <a:moveTo>
                    <a:pt x="0" y="0"/>
                  </a:moveTo>
                  <a:lnTo>
                    <a:pt x="0" y="130810"/>
                  </a:lnTo>
                  <a:lnTo>
                    <a:pt x="2921000" y="130810"/>
                  </a:lnTo>
                  <a:lnTo>
                    <a:pt x="3175000" y="403860"/>
                  </a:lnTo>
                  <a:lnTo>
                    <a:pt x="3429000" y="130810"/>
                  </a:lnTo>
                  <a:lnTo>
                    <a:pt x="6350000" y="130810"/>
                  </a:lnTo>
                  <a:lnTo>
                    <a:pt x="6350000" y="0"/>
                  </a:lnTo>
                  <a:close/>
                </a:path>
              </a:pathLst>
            </a:custGeom>
            <a:solidFill>
              <a:srgbClr val="D9D9D9">
                <a:alpha val="85882"/>
              </a:srgbClr>
            </a:solidFill>
          </p:spPr>
        </p:sp>
      </p:grpSp>
      <p:grpSp>
        <p:nvGrpSpPr>
          <p:cNvPr id="20" name="Group 20"/>
          <p:cNvGrpSpPr/>
          <p:nvPr/>
        </p:nvGrpSpPr>
        <p:grpSpPr>
          <a:xfrm>
            <a:off x="5167638" y="2207632"/>
            <a:ext cx="3813787" cy="242557"/>
            <a:chOff x="0" y="0"/>
            <a:chExt cx="6350000" cy="40386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6350000" cy="403860"/>
            </a:xfrm>
            <a:custGeom>
              <a:avLst/>
              <a:gdLst/>
              <a:ahLst/>
              <a:cxnLst/>
              <a:rect l="l" t="t" r="r" b="b"/>
              <a:pathLst>
                <a:path w="6350000" h="403860">
                  <a:moveTo>
                    <a:pt x="0" y="0"/>
                  </a:moveTo>
                  <a:lnTo>
                    <a:pt x="0" y="130810"/>
                  </a:lnTo>
                  <a:lnTo>
                    <a:pt x="2921000" y="130810"/>
                  </a:lnTo>
                  <a:lnTo>
                    <a:pt x="3175000" y="403860"/>
                  </a:lnTo>
                  <a:lnTo>
                    <a:pt x="3429000" y="130810"/>
                  </a:lnTo>
                  <a:lnTo>
                    <a:pt x="6350000" y="130810"/>
                  </a:lnTo>
                  <a:lnTo>
                    <a:pt x="6350000" y="0"/>
                  </a:lnTo>
                  <a:close/>
                </a:path>
              </a:pathLst>
            </a:custGeom>
            <a:solidFill>
              <a:srgbClr val="D9D9D9">
                <a:alpha val="80000"/>
              </a:srgbClr>
            </a:solidFill>
          </p:spPr>
        </p:sp>
      </p:grpSp>
      <p:grpSp>
        <p:nvGrpSpPr>
          <p:cNvPr id="22" name="Group 22"/>
          <p:cNvGrpSpPr/>
          <p:nvPr/>
        </p:nvGrpSpPr>
        <p:grpSpPr>
          <a:xfrm>
            <a:off x="9306575" y="1028700"/>
            <a:ext cx="3813787" cy="242557"/>
            <a:chOff x="0" y="0"/>
            <a:chExt cx="6350000" cy="40386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6350000" cy="403860"/>
            </a:xfrm>
            <a:custGeom>
              <a:avLst/>
              <a:gdLst/>
              <a:ahLst/>
              <a:cxnLst/>
              <a:rect l="l" t="t" r="r" b="b"/>
              <a:pathLst>
                <a:path w="6350000" h="403860">
                  <a:moveTo>
                    <a:pt x="0" y="0"/>
                  </a:moveTo>
                  <a:lnTo>
                    <a:pt x="0" y="130810"/>
                  </a:lnTo>
                  <a:lnTo>
                    <a:pt x="2921000" y="130810"/>
                  </a:lnTo>
                  <a:lnTo>
                    <a:pt x="3175000" y="403860"/>
                  </a:lnTo>
                  <a:lnTo>
                    <a:pt x="3429000" y="130810"/>
                  </a:lnTo>
                  <a:lnTo>
                    <a:pt x="6350000" y="130810"/>
                  </a:lnTo>
                  <a:lnTo>
                    <a:pt x="6350000" y="0"/>
                  </a:lnTo>
                  <a:close/>
                </a:path>
              </a:pathLst>
            </a:custGeom>
            <a:solidFill>
              <a:srgbClr val="D9D9D9">
                <a:alpha val="80784"/>
              </a:srgbClr>
            </a:solidFill>
          </p:spPr>
        </p:sp>
      </p:grpSp>
      <p:grpSp>
        <p:nvGrpSpPr>
          <p:cNvPr id="24" name="Group 24"/>
          <p:cNvGrpSpPr/>
          <p:nvPr/>
        </p:nvGrpSpPr>
        <p:grpSpPr>
          <a:xfrm>
            <a:off x="13445513" y="2207632"/>
            <a:ext cx="3813787" cy="242557"/>
            <a:chOff x="0" y="0"/>
            <a:chExt cx="6350000" cy="40386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6350000" cy="403860"/>
            </a:xfrm>
            <a:custGeom>
              <a:avLst/>
              <a:gdLst/>
              <a:ahLst/>
              <a:cxnLst/>
              <a:rect l="l" t="t" r="r" b="b"/>
              <a:pathLst>
                <a:path w="6350000" h="403860">
                  <a:moveTo>
                    <a:pt x="0" y="0"/>
                  </a:moveTo>
                  <a:lnTo>
                    <a:pt x="0" y="130810"/>
                  </a:lnTo>
                  <a:lnTo>
                    <a:pt x="2921000" y="130810"/>
                  </a:lnTo>
                  <a:lnTo>
                    <a:pt x="3175000" y="403860"/>
                  </a:lnTo>
                  <a:lnTo>
                    <a:pt x="3429000" y="130810"/>
                  </a:lnTo>
                  <a:lnTo>
                    <a:pt x="6350000" y="130810"/>
                  </a:lnTo>
                  <a:lnTo>
                    <a:pt x="6350000" y="0"/>
                  </a:lnTo>
                  <a:close/>
                </a:path>
              </a:pathLst>
            </a:custGeom>
            <a:solidFill>
              <a:srgbClr val="D9D9D9">
                <a:alpha val="77647"/>
              </a:srgbClr>
            </a:solidFill>
          </p:spPr>
        </p:sp>
      </p:grpSp>
      <p:grpSp>
        <p:nvGrpSpPr>
          <p:cNvPr id="26" name="Group 26"/>
          <p:cNvGrpSpPr/>
          <p:nvPr/>
        </p:nvGrpSpPr>
        <p:grpSpPr>
          <a:xfrm rot="-10800000">
            <a:off x="1028700" y="7836811"/>
            <a:ext cx="3813787" cy="242557"/>
            <a:chOff x="0" y="0"/>
            <a:chExt cx="6350000" cy="40386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6350000" cy="403860"/>
            </a:xfrm>
            <a:custGeom>
              <a:avLst/>
              <a:gdLst/>
              <a:ahLst/>
              <a:cxnLst/>
              <a:rect l="l" t="t" r="r" b="b"/>
              <a:pathLst>
                <a:path w="6350000" h="403860">
                  <a:moveTo>
                    <a:pt x="0" y="0"/>
                  </a:moveTo>
                  <a:lnTo>
                    <a:pt x="0" y="130810"/>
                  </a:lnTo>
                  <a:lnTo>
                    <a:pt x="2921000" y="130810"/>
                  </a:lnTo>
                  <a:lnTo>
                    <a:pt x="3175000" y="403860"/>
                  </a:lnTo>
                  <a:lnTo>
                    <a:pt x="3429000" y="130810"/>
                  </a:lnTo>
                  <a:lnTo>
                    <a:pt x="6350000" y="130810"/>
                  </a:lnTo>
                  <a:lnTo>
                    <a:pt x="6350000" y="0"/>
                  </a:lnTo>
                  <a:close/>
                </a:path>
              </a:pathLst>
            </a:custGeom>
            <a:solidFill>
              <a:srgbClr val="D9D9D9">
                <a:alpha val="73725"/>
              </a:srgbClr>
            </a:solidFill>
          </p:spPr>
        </p:sp>
      </p:grpSp>
      <p:grpSp>
        <p:nvGrpSpPr>
          <p:cNvPr id="28" name="Group 28"/>
          <p:cNvGrpSpPr/>
          <p:nvPr/>
        </p:nvGrpSpPr>
        <p:grpSpPr>
          <a:xfrm rot="-10800000">
            <a:off x="5167638" y="9015743"/>
            <a:ext cx="3813787" cy="242557"/>
            <a:chOff x="0" y="0"/>
            <a:chExt cx="6350000" cy="40386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6350000" cy="403860"/>
            </a:xfrm>
            <a:custGeom>
              <a:avLst/>
              <a:gdLst/>
              <a:ahLst/>
              <a:cxnLst/>
              <a:rect l="l" t="t" r="r" b="b"/>
              <a:pathLst>
                <a:path w="6350000" h="403860">
                  <a:moveTo>
                    <a:pt x="0" y="0"/>
                  </a:moveTo>
                  <a:lnTo>
                    <a:pt x="0" y="130810"/>
                  </a:lnTo>
                  <a:lnTo>
                    <a:pt x="2921000" y="130810"/>
                  </a:lnTo>
                  <a:lnTo>
                    <a:pt x="3175000" y="403860"/>
                  </a:lnTo>
                  <a:lnTo>
                    <a:pt x="3429000" y="130810"/>
                  </a:lnTo>
                  <a:lnTo>
                    <a:pt x="6350000" y="130810"/>
                  </a:lnTo>
                  <a:lnTo>
                    <a:pt x="6350000" y="0"/>
                  </a:lnTo>
                  <a:close/>
                </a:path>
              </a:pathLst>
            </a:custGeom>
            <a:solidFill>
              <a:srgbClr val="D9D9D9">
                <a:alpha val="80000"/>
              </a:srgbClr>
            </a:solidFill>
          </p:spPr>
        </p:sp>
      </p:grpSp>
      <p:grpSp>
        <p:nvGrpSpPr>
          <p:cNvPr id="30" name="Group 30"/>
          <p:cNvGrpSpPr/>
          <p:nvPr/>
        </p:nvGrpSpPr>
        <p:grpSpPr>
          <a:xfrm rot="-10800000">
            <a:off x="9306575" y="7865489"/>
            <a:ext cx="3813787" cy="242557"/>
            <a:chOff x="0" y="0"/>
            <a:chExt cx="6350000" cy="40386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6350000" cy="403860"/>
            </a:xfrm>
            <a:custGeom>
              <a:avLst/>
              <a:gdLst/>
              <a:ahLst/>
              <a:cxnLst/>
              <a:rect l="l" t="t" r="r" b="b"/>
              <a:pathLst>
                <a:path w="6350000" h="403860">
                  <a:moveTo>
                    <a:pt x="0" y="0"/>
                  </a:moveTo>
                  <a:lnTo>
                    <a:pt x="0" y="130810"/>
                  </a:lnTo>
                  <a:lnTo>
                    <a:pt x="2921000" y="130810"/>
                  </a:lnTo>
                  <a:lnTo>
                    <a:pt x="3175000" y="403860"/>
                  </a:lnTo>
                  <a:lnTo>
                    <a:pt x="3429000" y="130810"/>
                  </a:lnTo>
                  <a:lnTo>
                    <a:pt x="6350000" y="130810"/>
                  </a:lnTo>
                  <a:lnTo>
                    <a:pt x="6350000" y="0"/>
                  </a:lnTo>
                  <a:close/>
                </a:path>
              </a:pathLst>
            </a:custGeom>
            <a:solidFill>
              <a:srgbClr val="D9D9D9">
                <a:alpha val="80784"/>
              </a:srgbClr>
            </a:solidFill>
          </p:spPr>
        </p:sp>
      </p:grpSp>
      <p:grpSp>
        <p:nvGrpSpPr>
          <p:cNvPr id="32" name="Group 32"/>
          <p:cNvGrpSpPr/>
          <p:nvPr/>
        </p:nvGrpSpPr>
        <p:grpSpPr>
          <a:xfrm rot="-10800000">
            <a:off x="13445513" y="9014430"/>
            <a:ext cx="3813787" cy="242557"/>
            <a:chOff x="0" y="0"/>
            <a:chExt cx="6350000" cy="403860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6350000" cy="403860"/>
            </a:xfrm>
            <a:custGeom>
              <a:avLst/>
              <a:gdLst/>
              <a:ahLst/>
              <a:cxnLst/>
              <a:rect l="l" t="t" r="r" b="b"/>
              <a:pathLst>
                <a:path w="6350000" h="403860">
                  <a:moveTo>
                    <a:pt x="0" y="0"/>
                  </a:moveTo>
                  <a:lnTo>
                    <a:pt x="0" y="130810"/>
                  </a:lnTo>
                  <a:lnTo>
                    <a:pt x="2921000" y="130810"/>
                  </a:lnTo>
                  <a:lnTo>
                    <a:pt x="3175000" y="403860"/>
                  </a:lnTo>
                  <a:lnTo>
                    <a:pt x="3429000" y="130810"/>
                  </a:lnTo>
                  <a:lnTo>
                    <a:pt x="6350000" y="130810"/>
                  </a:lnTo>
                  <a:lnTo>
                    <a:pt x="6350000" y="0"/>
                  </a:lnTo>
                  <a:close/>
                </a:path>
              </a:pathLst>
            </a:custGeom>
            <a:solidFill>
              <a:srgbClr val="D9D9D9">
                <a:alpha val="80784"/>
              </a:srgbClr>
            </a:solidFill>
          </p:spPr>
        </p:sp>
      </p:grpSp>
      <p:grpSp>
        <p:nvGrpSpPr>
          <p:cNvPr id="34" name="Group 34"/>
          <p:cNvGrpSpPr/>
          <p:nvPr/>
        </p:nvGrpSpPr>
        <p:grpSpPr>
          <a:xfrm>
            <a:off x="2014907" y="8454365"/>
            <a:ext cx="1837147" cy="2423501"/>
            <a:chOff x="0" y="0"/>
            <a:chExt cx="2449529" cy="3231335"/>
          </a:xfrm>
        </p:grpSpPr>
        <p:grpSp>
          <p:nvGrpSpPr>
            <p:cNvPr id="35" name="Group 35"/>
            <p:cNvGrpSpPr/>
            <p:nvPr/>
          </p:nvGrpSpPr>
          <p:grpSpPr>
            <a:xfrm rot="5400000">
              <a:off x="-1047294" y="1493104"/>
              <a:ext cx="2785525" cy="690938"/>
              <a:chOff x="0" y="0"/>
              <a:chExt cx="2304010" cy="571500"/>
            </a:xfrm>
          </p:grpSpPr>
          <p:sp>
            <p:nvSpPr>
              <p:cNvPr id="36" name="Freeform 36"/>
              <p:cNvSpPr/>
              <p:nvPr/>
            </p:nvSpPr>
            <p:spPr>
              <a:xfrm>
                <a:off x="0" y="255270"/>
                <a:ext cx="2304010" cy="69850"/>
              </a:xfrm>
              <a:custGeom>
                <a:avLst/>
                <a:gdLst/>
                <a:ahLst/>
                <a:cxnLst/>
                <a:rect l="l" t="t" r="r" b="b"/>
                <a:pathLst>
                  <a:path w="2304010" h="69850">
                    <a:moveTo>
                      <a:pt x="2013180" y="0"/>
                    </a:moveTo>
                    <a:lnTo>
                      <a:pt x="0" y="0"/>
                    </a:lnTo>
                    <a:lnTo>
                      <a:pt x="0" y="69850"/>
                    </a:lnTo>
                    <a:lnTo>
                      <a:pt x="2304010" y="69850"/>
                    </a:lnTo>
                    <a:lnTo>
                      <a:pt x="2304010" y="0"/>
                    </a:lnTo>
                    <a:close/>
                  </a:path>
                </a:pathLst>
              </a:custGeom>
              <a:solidFill>
                <a:srgbClr val="EFF0F2"/>
              </a:solidFill>
            </p:spPr>
          </p:sp>
        </p:grpSp>
        <p:grpSp>
          <p:nvGrpSpPr>
            <p:cNvPr id="37" name="Group 37"/>
            <p:cNvGrpSpPr/>
            <p:nvPr/>
          </p:nvGrpSpPr>
          <p:grpSpPr>
            <a:xfrm rot="5400000">
              <a:off x="-193242" y="1064789"/>
              <a:ext cx="2820516" cy="690938"/>
              <a:chOff x="0" y="0"/>
              <a:chExt cx="2332952" cy="571500"/>
            </a:xfrm>
          </p:grpSpPr>
          <p:sp>
            <p:nvSpPr>
              <p:cNvPr id="38" name="Freeform 38"/>
              <p:cNvSpPr/>
              <p:nvPr/>
            </p:nvSpPr>
            <p:spPr>
              <a:xfrm>
                <a:off x="0" y="255270"/>
                <a:ext cx="2332952" cy="69850"/>
              </a:xfrm>
              <a:custGeom>
                <a:avLst/>
                <a:gdLst/>
                <a:ahLst/>
                <a:cxnLst/>
                <a:rect l="l" t="t" r="r" b="b"/>
                <a:pathLst>
                  <a:path w="2332952" h="69850">
                    <a:moveTo>
                      <a:pt x="2042122" y="0"/>
                    </a:moveTo>
                    <a:lnTo>
                      <a:pt x="0" y="0"/>
                    </a:lnTo>
                    <a:lnTo>
                      <a:pt x="0" y="69850"/>
                    </a:lnTo>
                    <a:lnTo>
                      <a:pt x="2332952" y="69850"/>
                    </a:lnTo>
                    <a:lnTo>
                      <a:pt x="2332952" y="0"/>
                    </a:lnTo>
                    <a:close/>
                  </a:path>
                </a:pathLst>
              </a:custGeom>
              <a:solidFill>
                <a:srgbClr val="EFF0F2"/>
              </a:solidFill>
            </p:spPr>
          </p:sp>
        </p:grpSp>
        <p:grpSp>
          <p:nvGrpSpPr>
            <p:cNvPr id="39" name="Group 39"/>
            <p:cNvGrpSpPr/>
            <p:nvPr/>
          </p:nvGrpSpPr>
          <p:grpSpPr>
            <a:xfrm rot="5400000">
              <a:off x="711297" y="1493104"/>
              <a:ext cx="2785525" cy="690938"/>
              <a:chOff x="0" y="0"/>
              <a:chExt cx="2304010" cy="571500"/>
            </a:xfrm>
          </p:grpSpPr>
          <p:sp>
            <p:nvSpPr>
              <p:cNvPr id="40" name="Freeform 40"/>
              <p:cNvSpPr/>
              <p:nvPr/>
            </p:nvSpPr>
            <p:spPr>
              <a:xfrm>
                <a:off x="0" y="255270"/>
                <a:ext cx="2304010" cy="69850"/>
              </a:xfrm>
              <a:custGeom>
                <a:avLst/>
                <a:gdLst/>
                <a:ahLst/>
                <a:cxnLst/>
                <a:rect l="l" t="t" r="r" b="b"/>
                <a:pathLst>
                  <a:path w="2304010" h="69850">
                    <a:moveTo>
                      <a:pt x="2013180" y="0"/>
                    </a:moveTo>
                    <a:lnTo>
                      <a:pt x="0" y="0"/>
                    </a:lnTo>
                    <a:lnTo>
                      <a:pt x="0" y="69850"/>
                    </a:lnTo>
                    <a:lnTo>
                      <a:pt x="2304010" y="69850"/>
                    </a:lnTo>
                    <a:lnTo>
                      <a:pt x="2304010" y="0"/>
                    </a:lnTo>
                    <a:close/>
                  </a:path>
                </a:pathLst>
              </a:custGeom>
              <a:solidFill>
                <a:srgbClr val="EFF0F2"/>
              </a:solidFill>
            </p:spPr>
          </p:sp>
        </p:grpSp>
      </p:grpSp>
      <p:grpSp>
        <p:nvGrpSpPr>
          <p:cNvPr id="41" name="Group 41"/>
          <p:cNvGrpSpPr/>
          <p:nvPr/>
        </p:nvGrpSpPr>
        <p:grpSpPr>
          <a:xfrm rot="-10800000">
            <a:off x="6181726" y="-566382"/>
            <a:ext cx="1837147" cy="2423501"/>
            <a:chOff x="0" y="0"/>
            <a:chExt cx="2449529" cy="3231335"/>
          </a:xfrm>
        </p:grpSpPr>
        <p:grpSp>
          <p:nvGrpSpPr>
            <p:cNvPr id="42" name="Group 42"/>
            <p:cNvGrpSpPr/>
            <p:nvPr/>
          </p:nvGrpSpPr>
          <p:grpSpPr>
            <a:xfrm rot="5400000">
              <a:off x="-1047294" y="1493104"/>
              <a:ext cx="2785525" cy="690938"/>
              <a:chOff x="0" y="0"/>
              <a:chExt cx="2304010" cy="571500"/>
            </a:xfrm>
          </p:grpSpPr>
          <p:sp>
            <p:nvSpPr>
              <p:cNvPr id="43" name="Freeform 43"/>
              <p:cNvSpPr/>
              <p:nvPr/>
            </p:nvSpPr>
            <p:spPr>
              <a:xfrm>
                <a:off x="0" y="255270"/>
                <a:ext cx="2304010" cy="69850"/>
              </a:xfrm>
              <a:custGeom>
                <a:avLst/>
                <a:gdLst/>
                <a:ahLst/>
                <a:cxnLst/>
                <a:rect l="l" t="t" r="r" b="b"/>
                <a:pathLst>
                  <a:path w="2304010" h="69850">
                    <a:moveTo>
                      <a:pt x="2013180" y="0"/>
                    </a:moveTo>
                    <a:lnTo>
                      <a:pt x="0" y="0"/>
                    </a:lnTo>
                    <a:lnTo>
                      <a:pt x="0" y="69850"/>
                    </a:lnTo>
                    <a:lnTo>
                      <a:pt x="2304010" y="69850"/>
                    </a:lnTo>
                    <a:lnTo>
                      <a:pt x="2304010" y="0"/>
                    </a:lnTo>
                    <a:close/>
                  </a:path>
                </a:pathLst>
              </a:custGeom>
              <a:solidFill>
                <a:srgbClr val="EFF0F2"/>
              </a:solidFill>
            </p:spPr>
          </p:sp>
        </p:grpSp>
        <p:grpSp>
          <p:nvGrpSpPr>
            <p:cNvPr id="44" name="Group 44"/>
            <p:cNvGrpSpPr/>
            <p:nvPr/>
          </p:nvGrpSpPr>
          <p:grpSpPr>
            <a:xfrm rot="5400000">
              <a:off x="-193242" y="1064789"/>
              <a:ext cx="2820516" cy="690938"/>
              <a:chOff x="0" y="0"/>
              <a:chExt cx="2332952" cy="571500"/>
            </a:xfrm>
          </p:grpSpPr>
          <p:sp>
            <p:nvSpPr>
              <p:cNvPr id="45" name="Freeform 45"/>
              <p:cNvSpPr/>
              <p:nvPr/>
            </p:nvSpPr>
            <p:spPr>
              <a:xfrm>
                <a:off x="0" y="255270"/>
                <a:ext cx="2332952" cy="69850"/>
              </a:xfrm>
              <a:custGeom>
                <a:avLst/>
                <a:gdLst/>
                <a:ahLst/>
                <a:cxnLst/>
                <a:rect l="l" t="t" r="r" b="b"/>
                <a:pathLst>
                  <a:path w="2332952" h="69850">
                    <a:moveTo>
                      <a:pt x="2042122" y="0"/>
                    </a:moveTo>
                    <a:lnTo>
                      <a:pt x="0" y="0"/>
                    </a:lnTo>
                    <a:lnTo>
                      <a:pt x="0" y="69850"/>
                    </a:lnTo>
                    <a:lnTo>
                      <a:pt x="2332952" y="69850"/>
                    </a:lnTo>
                    <a:lnTo>
                      <a:pt x="2332952" y="0"/>
                    </a:lnTo>
                    <a:close/>
                  </a:path>
                </a:pathLst>
              </a:custGeom>
              <a:solidFill>
                <a:srgbClr val="EFF0F2"/>
              </a:solidFill>
            </p:spPr>
          </p:sp>
        </p:grpSp>
        <p:grpSp>
          <p:nvGrpSpPr>
            <p:cNvPr id="46" name="Group 46"/>
            <p:cNvGrpSpPr/>
            <p:nvPr/>
          </p:nvGrpSpPr>
          <p:grpSpPr>
            <a:xfrm rot="5400000">
              <a:off x="711297" y="1493104"/>
              <a:ext cx="2785525" cy="690938"/>
              <a:chOff x="0" y="0"/>
              <a:chExt cx="2304010" cy="571500"/>
            </a:xfrm>
          </p:grpSpPr>
          <p:sp>
            <p:nvSpPr>
              <p:cNvPr id="47" name="Freeform 47"/>
              <p:cNvSpPr/>
              <p:nvPr/>
            </p:nvSpPr>
            <p:spPr>
              <a:xfrm>
                <a:off x="0" y="255270"/>
                <a:ext cx="2304010" cy="69850"/>
              </a:xfrm>
              <a:custGeom>
                <a:avLst/>
                <a:gdLst/>
                <a:ahLst/>
                <a:cxnLst/>
                <a:rect l="l" t="t" r="r" b="b"/>
                <a:pathLst>
                  <a:path w="2304010" h="69850">
                    <a:moveTo>
                      <a:pt x="2013180" y="0"/>
                    </a:moveTo>
                    <a:lnTo>
                      <a:pt x="0" y="0"/>
                    </a:lnTo>
                    <a:lnTo>
                      <a:pt x="0" y="69850"/>
                    </a:lnTo>
                    <a:lnTo>
                      <a:pt x="2304010" y="69850"/>
                    </a:lnTo>
                    <a:lnTo>
                      <a:pt x="2304010" y="0"/>
                    </a:lnTo>
                    <a:close/>
                  </a:path>
                </a:pathLst>
              </a:custGeom>
              <a:solidFill>
                <a:srgbClr val="EFF0F2"/>
              </a:solidFill>
            </p:spPr>
          </p:sp>
        </p:grpSp>
      </p:grpSp>
      <p:grpSp>
        <p:nvGrpSpPr>
          <p:cNvPr id="48" name="Group 48"/>
          <p:cNvGrpSpPr/>
          <p:nvPr/>
        </p:nvGrpSpPr>
        <p:grpSpPr>
          <a:xfrm rot="-10800000">
            <a:off x="14433833" y="-566382"/>
            <a:ext cx="1837147" cy="2423501"/>
            <a:chOff x="0" y="0"/>
            <a:chExt cx="2449529" cy="3231335"/>
          </a:xfrm>
        </p:grpSpPr>
        <p:grpSp>
          <p:nvGrpSpPr>
            <p:cNvPr id="49" name="Group 49"/>
            <p:cNvGrpSpPr/>
            <p:nvPr/>
          </p:nvGrpSpPr>
          <p:grpSpPr>
            <a:xfrm rot="5400000">
              <a:off x="-1047294" y="1493104"/>
              <a:ext cx="2785525" cy="690938"/>
              <a:chOff x="0" y="0"/>
              <a:chExt cx="2304010" cy="571500"/>
            </a:xfrm>
          </p:grpSpPr>
          <p:sp>
            <p:nvSpPr>
              <p:cNvPr id="50" name="Freeform 50"/>
              <p:cNvSpPr/>
              <p:nvPr/>
            </p:nvSpPr>
            <p:spPr>
              <a:xfrm>
                <a:off x="0" y="255270"/>
                <a:ext cx="2304010" cy="69850"/>
              </a:xfrm>
              <a:custGeom>
                <a:avLst/>
                <a:gdLst/>
                <a:ahLst/>
                <a:cxnLst/>
                <a:rect l="l" t="t" r="r" b="b"/>
                <a:pathLst>
                  <a:path w="2304010" h="69850">
                    <a:moveTo>
                      <a:pt x="2013180" y="0"/>
                    </a:moveTo>
                    <a:lnTo>
                      <a:pt x="0" y="0"/>
                    </a:lnTo>
                    <a:lnTo>
                      <a:pt x="0" y="69850"/>
                    </a:lnTo>
                    <a:lnTo>
                      <a:pt x="2304010" y="69850"/>
                    </a:lnTo>
                    <a:lnTo>
                      <a:pt x="2304010" y="0"/>
                    </a:lnTo>
                    <a:close/>
                  </a:path>
                </a:pathLst>
              </a:custGeom>
              <a:solidFill>
                <a:srgbClr val="EFF0F2"/>
              </a:solidFill>
            </p:spPr>
          </p:sp>
        </p:grpSp>
        <p:grpSp>
          <p:nvGrpSpPr>
            <p:cNvPr id="51" name="Group 51"/>
            <p:cNvGrpSpPr/>
            <p:nvPr/>
          </p:nvGrpSpPr>
          <p:grpSpPr>
            <a:xfrm rot="5400000">
              <a:off x="-193242" y="1064789"/>
              <a:ext cx="2820516" cy="690938"/>
              <a:chOff x="0" y="0"/>
              <a:chExt cx="2332952" cy="571500"/>
            </a:xfrm>
          </p:grpSpPr>
          <p:sp>
            <p:nvSpPr>
              <p:cNvPr id="52" name="Freeform 52"/>
              <p:cNvSpPr/>
              <p:nvPr/>
            </p:nvSpPr>
            <p:spPr>
              <a:xfrm>
                <a:off x="0" y="255270"/>
                <a:ext cx="2332952" cy="69850"/>
              </a:xfrm>
              <a:custGeom>
                <a:avLst/>
                <a:gdLst/>
                <a:ahLst/>
                <a:cxnLst/>
                <a:rect l="l" t="t" r="r" b="b"/>
                <a:pathLst>
                  <a:path w="2332952" h="69850">
                    <a:moveTo>
                      <a:pt x="2042122" y="0"/>
                    </a:moveTo>
                    <a:lnTo>
                      <a:pt x="0" y="0"/>
                    </a:lnTo>
                    <a:lnTo>
                      <a:pt x="0" y="69850"/>
                    </a:lnTo>
                    <a:lnTo>
                      <a:pt x="2332952" y="69850"/>
                    </a:lnTo>
                    <a:lnTo>
                      <a:pt x="2332952" y="0"/>
                    </a:lnTo>
                    <a:close/>
                  </a:path>
                </a:pathLst>
              </a:custGeom>
              <a:solidFill>
                <a:srgbClr val="EFF0F2"/>
              </a:solidFill>
            </p:spPr>
          </p:sp>
        </p:grpSp>
        <p:grpSp>
          <p:nvGrpSpPr>
            <p:cNvPr id="53" name="Group 53"/>
            <p:cNvGrpSpPr/>
            <p:nvPr/>
          </p:nvGrpSpPr>
          <p:grpSpPr>
            <a:xfrm rot="5400000">
              <a:off x="711297" y="1493104"/>
              <a:ext cx="2785525" cy="690938"/>
              <a:chOff x="0" y="0"/>
              <a:chExt cx="2304010" cy="571500"/>
            </a:xfrm>
          </p:grpSpPr>
          <p:sp>
            <p:nvSpPr>
              <p:cNvPr id="54" name="Freeform 54"/>
              <p:cNvSpPr/>
              <p:nvPr/>
            </p:nvSpPr>
            <p:spPr>
              <a:xfrm>
                <a:off x="0" y="255270"/>
                <a:ext cx="2304010" cy="69850"/>
              </a:xfrm>
              <a:custGeom>
                <a:avLst/>
                <a:gdLst/>
                <a:ahLst/>
                <a:cxnLst/>
                <a:rect l="l" t="t" r="r" b="b"/>
                <a:pathLst>
                  <a:path w="2304010" h="69850">
                    <a:moveTo>
                      <a:pt x="2013180" y="0"/>
                    </a:moveTo>
                    <a:lnTo>
                      <a:pt x="0" y="0"/>
                    </a:lnTo>
                    <a:lnTo>
                      <a:pt x="0" y="69850"/>
                    </a:lnTo>
                    <a:lnTo>
                      <a:pt x="2304010" y="69850"/>
                    </a:lnTo>
                    <a:lnTo>
                      <a:pt x="2304010" y="0"/>
                    </a:lnTo>
                    <a:close/>
                  </a:path>
                </a:pathLst>
              </a:custGeom>
              <a:solidFill>
                <a:srgbClr val="EFF0F2"/>
              </a:solidFill>
            </p:spPr>
          </p:sp>
        </p:grpSp>
      </p:grpSp>
      <p:grpSp>
        <p:nvGrpSpPr>
          <p:cNvPr id="55" name="Group 55"/>
          <p:cNvGrpSpPr/>
          <p:nvPr/>
        </p:nvGrpSpPr>
        <p:grpSpPr>
          <a:xfrm>
            <a:off x="10294895" y="8454365"/>
            <a:ext cx="1837147" cy="2423501"/>
            <a:chOff x="0" y="0"/>
            <a:chExt cx="2449529" cy="3231335"/>
          </a:xfrm>
        </p:grpSpPr>
        <p:grpSp>
          <p:nvGrpSpPr>
            <p:cNvPr id="56" name="Group 56"/>
            <p:cNvGrpSpPr/>
            <p:nvPr/>
          </p:nvGrpSpPr>
          <p:grpSpPr>
            <a:xfrm rot="5400000">
              <a:off x="-1047294" y="1493104"/>
              <a:ext cx="2785525" cy="690938"/>
              <a:chOff x="0" y="0"/>
              <a:chExt cx="2304010" cy="571500"/>
            </a:xfrm>
          </p:grpSpPr>
          <p:sp>
            <p:nvSpPr>
              <p:cNvPr id="57" name="Freeform 57"/>
              <p:cNvSpPr/>
              <p:nvPr/>
            </p:nvSpPr>
            <p:spPr>
              <a:xfrm>
                <a:off x="0" y="255270"/>
                <a:ext cx="2304010" cy="69850"/>
              </a:xfrm>
              <a:custGeom>
                <a:avLst/>
                <a:gdLst/>
                <a:ahLst/>
                <a:cxnLst/>
                <a:rect l="l" t="t" r="r" b="b"/>
                <a:pathLst>
                  <a:path w="2304010" h="69850">
                    <a:moveTo>
                      <a:pt x="2013180" y="0"/>
                    </a:moveTo>
                    <a:lnTo>
                      <a:pt x="0" y="0"/>
                    </a:lnTo>
                    <a:lnTo>
                      <a:pt x="0" y="69850"/>
                    </a:lnTo>
                    <a:lnTo>
                      <a:pt x="2304010" y="69850"/>
                    </a:lnTo>
                    <a:lnTo>
                      <a:pt x="2304010" y="0"/>
                    </a:lnTo>
                    <a:close/>
                  </a:path>
                </a:pathLst>
              </a:custGeom>
              <a:solidFill>
                <a:srgbClr val="EFF0F2"/>
              </a:solidFill>
            </p:spPr>
          </p:sp>
        </p:grpSp>
        <p:grpSp>
          <p:nvGrpSpPr>
            <p:cNvPr id="58" name="Group 58"/>
            <p:cNvGrpSpPr/>
            <p:nvPr/>
          </p:nvGrpSpPr>
          <p:grpSpPr>
            <a:xfrm rot="5400000">
              <a:off x="-193242" y="1064789"/>
              <a:ext cx="2820516" cy="690938"/>
              <a:chOff x="0" y="0"/>
              <a:chExt cx="2332952" cy="571500"/>
            </a:xfrm>
          </p:grpSpPr>
          <p:sp>
            <p:nvSpPr>
              <p:cNvPr id="59" name="Freeform 59"/>
              <p:cNvSpPr/>
              <p:nvPr/>
            </p:nvSpPr>
            <p:spPr>
              <a:xfrm>
                <a:off x="0" y="255270"/>
                <a:ext cx="2332952" cy="69850"/>
              </a:xfrm>
              <a:custGeom>
                <a:avLst/>
                <a:gdLst/>
                <a:ahLst/>
                <a:cxnLst/>
                <a:rect l="l" t="t" r="r" b="b"/>
                <a:pathLst>
                  <a:path w="2332952" h="69850">
                    <a:moveTo>
                      <a:pt x="2042122" y="0"/>
                    </a:moveTo>
                    <a:lnTo>
                      <a:pt x="0" y="0"/>
                    </a:lnTo>
                    <a:lnTo>
                      <a:pt x="0" y="69850"/>
                    </a:lnTo>
                    <a:lnTo>
                      <a:pt x="2332952" y="69850"/>
                    </a:lnTo>
                    <a:lnTo>
                      <a:pt x="2332952" y="0"/>
                    </a:lnTo>
                    <a:close/>
                  </a:path>
                </a:pathLst>
              </a:custGeom>
              <a:solidFill>
                <a:srgbClr val="EFF0F2"/>
              </a:solidFill>
            </p:spPr>
          </p:sp>
        </p:grpSp>
        <p:grpSp>
          <p:nvGrpSpPr>
            <p:cNvPr id="60" name="Group 60"/>
            <p:cNvGrpSpPr/>
            <p:nvPr/>
          </p:nvGrpSpPr>
          <p:grpSpPr>
            <a:xfrm rot="5400000">
              <a:off x="711297" y="1493104"/>
              <a:ext cx="2785525" cy="690938"/>
              <a:chOff x="0" y="0"/>
              <a:chExt cx="2304010" cy="571500"/>
            </a:xfrm>
          </p:grpSpPr>
          <p:sp>
            <p:nvSpPr>
              <p:cNvPr id="61" name="Freeform 61"/>
              <p:cNvSpPr/>
              <p:nvPr/>
            </p:nvSpPr>
            <p:spPr>
              <a:xfrm>
                <a:off x="0" y="255270"/>
                <a:ext cx="2304010" cy="69850"/>
              </a:xfrm>
              <a:custGeom>
                <a:avLst/>
                <a:gdLst/>
                <a:ahLst/>
                <a:cxnLst/>
                <a:rect l="l" t="t" r="r" b="b"/>
                <a:pathLst>
                  <a:path w="2304010" h="69850">
                    <a:moveTo>
                      <a:pt x="2013180" y="0"/>
                    </a:moveTo>
                    <a:lnTo>
                      <a:pt x="0" y="0"/>
                    </a:lnTo>
                    <a:lnTo>
                      <a:pt x="0" y="69850"/>
                    </a:lnTo>
                    <a:lnTo>
                      <a:pt x="2304010" y="69850"/>
                    </a:lnTo>
                    <a:lnTo>
                      <a:pt x="2304010" y="0"/>
                    </a:lnTo>
                    <a:close/>
                  </a:path>
                </a:pathLst>
              </a:custGeom>
              <a:solidFill>
                <a:srgbClr val="EFF0F2"/>
              </a:solidFill>
            </p:spPr>
          </p:sp>
        </p:grpSp>
      </p:grpSp>
    </p:spTree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l="1823" t="10181" r="1440" b="9797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lum bright="70000" contrast="-70000"/>
          </a:blip>
          <a:srcRect/>
          <a:stretch>
            <a:fillRect/>
          </a:stretch>
        </p:blipFill>
        <p:spPr>
          <a:xfrm>
            <a:off x="1958784" y="2336935"/>
            <a:ext cx="4962363" cy="4962363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7881246" y="2422660"/>
            <a:ext cx="9099471" cy="12557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44"/>
              </a:lnSpc>
            </a:pPr>
            <a:r>
              <a:rPr lang="en-US" sz="8848" spc="353">
                <a:solidFill>
                  <a:srgbClr val="FFFFFF"/>
                </a:solidFill>
                <a:latin typeface="Now Bold"/>
              </a:rPr>
              <a:t>FUNCIONÁRIO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7862802" y="4740189"/>
            <a:ext cx="6868968" cy="34783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24"/>
              </a:lnSpc>
            </a:pPr>
            <a:r>
              <a:rPr lang="en-US" sz="3893" spc="77">
                <a:solidFill>
                  <a:srgbClr val="FFFFFF"/>
                </a:solidFill>
                <a:latin typeface="Now"/>
              </a:rPr>
              <a:t>Salário Médio</a:t>
            </a:r>
          </a:p>
          <a:p>
            <a:pPr>
              <a:lnSpc>
                <a:spcPts val="7124"/>
              </a:lnSpc>
            </a:pPr>
            <a:r>
              <a:rPr lang="en-US" sz="3893" spc="77">
                <a:solidFill>
                  <a:srgbClr val="FFFFFF"/>
                </a:solidFill>
                <a:latin typeface="Now"/>
              </a:rPr>
              <a:t>Tempo Ocioso</a:t>
            </a:r>
          </a:p>
          <a:p>
            <a:pPr>
              <a:lnSpc>
                <a:spcPts val="7124"/>
              </a:lnSpc>
            </a:pPr>
            <a:r>
              <a:rPr lang="en-US" sz="3893" spc="77">
                <a:solidFill>
                  <a:srgbClr val="FFFFFF"/>
                </a:solidFill>
                <a:latin typeface="Now"/>
              </a:rPr>
              <a:t>Participantes</a:t>
            </a:r>
          </a:p>
          <a:p>
            <a:pPr>
              <a:lnSpc>
                <a:spcPts val="7124"/>
              </a:lnSpc>
            </a:pPr>
            <a:endParaRPr lang="en-US" sz="3893" spc="77">
              <a:solidFill>
                <a:srgbClr val="FFFFFF"/>
              </a:solidFill>
              <a:latin typeface="Now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3458232" y="4778289"/>
            <a:ext cx="2547076" cy="25584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34"/>
              </a:lnSpc>
            </a:pPr>
            <a:r>
              <a:rPr lang="en-US" sz="3893" spc="291">
                <a:solidFill>
                  <a:srgbClr val="FFFFFF"/>
                </a:solidFill>
                <a:latin typeface="Now"/>
              </a:rPr>
              <a:t>$17,09</a:t>
            </a:r>
          </a:p>
          <a:p>
            <a:pPr algn="ctr">
              <a:lnSpc>
                <a:spcPts val="7124"/>
              </a:lnSpc>
            </a:pPr>
            <a:r>
              <a:rPr lang="en-US" sz="3893" spc="77">
                <a:solidFill>
                  <a:srgbClr val="FFFFFF"/>
                </a:solidFill>
                <a:latin typeface="Now"/>
              </a:rPr>
              <a:t>1h:9min</a:t>
            </a:r>
          </a:p>
          <a:p>
            <a:pPr algn="ctr">
              <a:lnSpc>
                <a:spcPts val="7124"/>
              </a:lnSpc>
            </a:pPr>
            <a:r>
              <a:rPr lang="en-US" sz="3893" spc="77">
                <a:solidFill>
                  <a:srgbClr val="FFFFFF"/>
                </a:solidFill>
                <a:latin typeface="Now"/>
              </a:rPr>
              <a:t>100</a:t>
            </a:r>
          </a:p>
        </p:txBody>
      </p:sp>
      <p:sp>
        <p:nvSpPr>
          <p:cNvPr id="6" name="AutoShape 6"/>
          <p:cNvSpPr/>
          <p:nvPr/>
        </p:nvSpPr>
        <p:spPr>
          <a:xfrm>
            <a:off x="7906487" y="3991157"/>
            <a:ext cx="9074231" cy="26337"/>
          </a:xfrm>
          <a:prstGeom prst="rect">
            <a:avLst/>
          </a:prstGeom>
          <a:solidFill>
            <a:srgbClr val="5CE1E6"/>
          </a:solidFill>
        </p:spPr>
      </p:sp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249088" y="169966"/>
            <a:ext cx="1559223" cy="1528039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l="1823" t="10181" r="1440" b="9797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8078720" y="6769991"/>
            <a:ext cx="2143744" cy="2143744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3BBEA"/>
            </a:solidFill>
          </p:spPr>
        </p:sp>
      </p:grpSp>
      <p:grpSp>
        <p:nvGrpSpPr>
          <p:cNvPr id="4" name="Group 4"/>
          <p:cNvGrpSpPr/>
          <p:nvPr/>
        </p:nvGrpSpPr>
        <p:grpSpPr>
          <a:xfrm rot="-5400000">
            <a:off x="8078720" y="4067577"/>
            <a:ext cx="2143744" cy="2143744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3BBEA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rcRect b="51437"/>
          <a:stretch>
            <a:fillRect/>
          </a:stretch>
        </p:blipFill>
        <p:spPr>
          <a:xfrm rot="-5400000">
            <a:off x="6980312" y="7163745"/>
            <a:ext cx="2792783" cy="1356236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rcRect b="51437"/>
          <a:stretch>
            <a:fillRect/>
          </a:stretch>
        </p:blipFill>
        <p:spPr>
          <a:xfrm rot="5400000">
            <a:off x="8519236" y="4461332"/>
            <a:ext cx="2792783" cy="1356236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 rot="-5400000">
            <a:off x="8083147" y="1373265"/>
            <a:ext cx="2143744" cy="2143744"/>
            <a:chOff x="0" y="0"/>
            <a:chExt cx="6350000" cy="6350000"/>
          </a:xfrm>
        </p:grpSpPr>
        <p:sp>
          <p:nvSpPr>
            <p:cNvPr id="9" name="Freeform 9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3BBEA"/>
            </a:solidFill>
          </p:spPr>
        </p:sp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3"/>
          <a:srcRect b="51437"/>
          <a:stretch>
            <a:fillRect/>
          </a:stretch>
        </p:blipFill>
        <p:spPr>
          <a:xfrm rot="-5400000">
            <a:off x="6984739" y="1767019"/>
            <a:ext cx="2792783" cy="1356236"/>
          </a:xfrm>
          <a:prstGeom prst="rect">
            <a:avLst/>
          </a:prstGeom>
        </p:spPr>
      </p:pic>
      <p:sp>
        <p:nvSpPr>
          <p:cNvPr id="11" name="AutoShape 11"/>
          <p:cNvSpPr/>
          <p:nvPr/>
        </p:nvSpPr>
        <p:spPr>
          <a:xfrm rot="-5400000">
            <a:off x="7428700" y="7523520"/>
            <a:ext cx="91364" cy="636685"/>
          </a:xfrm>
          <a:prstGeom prst="rect">
            <a:avLst/>
          </a:prstGeom>
          <a:solidFill>
            <a:srgbClr val="5CE1E6"/>
          </a:solidFill>
        </p:spPr>
      </p:sp>
      <p:sp>
        <p:nvSpPr>
          <p:cNvPr id="12" name="AutoShape 12"/>
          <p:cNvSpPr/>
          <p:nvPr/>
        </p:nvSpPr>
        <p:spPr>
          <a:xfrm rot="-5400000">
            <a:off x="7428700" y="2126794"/>
            <a:ext cx="91364" cy="636685"/>
          </a:xfrm>
          <a:prstGeom prst="rect">
            <a:avLst/>
          </a:prstGeom>
          <a:solidFill>
            <a:srgbClr val="5CE1E6"/>
          </a:solidFill>
        </p:spPr>
      </p:sp>
      <p:sp>
        <p:nvSpPr>
          <p:cNvPr id="13" name="AutoShape 13"/>
          <p:cNvSpPr/>
          <p:nvPr/>
        </p:nvSpPr>
        <p:spPr>
          <a:xfrm rot="-5400000">
            <a:off x="10767936" y="4821107"/>
            <a:ext cx="91364" cy="636685"/>
          </a:xfrm>
          <a:prstGeom prst="rect">
            <a:avLst/>
          </a:prstGeom>
          <a:solidFill>
            <a:srgbClr val="5CE1E6"/>
          </a:solidFill>
        </p:spPr>
      </p:sp>
      <p:grpSp>
        <p:nvGrpSpPr>
          <p:cNvPr id="14" name="Group 14"/>
          <p:cNvGrpSpPr/>
          <p:nvPr/>
        </p:nvGrpSpPr>
        <p:grpSpPr>
          <a:xfrm>
            <a:off x="648175" y="6868277"/>
            <a:ext cx="5937552" cy="2751362"/>
            <a:chOff x="0" y="0"/>
            <a:chExt cx="7916736" cy="3668482"/>
          </a:xfrm>
        </p:grpSpPr>
        <p:sp>
          <p:nvSpPr>
            <p:cNvPr id="15" name="TextBox 15"/>
            <p:cNvSpPr txBox="1"/>
            <p:nvPr/>
          </p:nvSpPr>
          <p:spPr>
            <a:xfrm>
              <a:off x="0" y="-47625"/>
              <a:ext cx="7916736" cy="25626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5161"/>
                </a:lnSpc>
              </a:pPr>
              <a:r>
                <a:rPr lang="en-US" sz="3970" b="1" i="0" spc="317">
                  <a:solidFill>
                    <a:srgbClr val="FFFFFF"/>
                  </a:solidFill>
                  <a:latin typeface="Anonymous Pro"/>
                </a:rPr>
                <a:t>7.4 BILHÕES DE HORAS DE TEMPO OCIOSO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2969913"/>
              <a:ext cx="7916736" cy="6985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473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11601461" y="4425224"/>
            <a:ext cx="6035246" cy="12894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153"/>
              </a:lnSpc>
            </a:pPr>
            <a:r>
              <a:rPr lang="en-US" sz="3963" b="1" i="0" spc="317">
                <a:solidFill>
                  <a:srgbClr val="FFFFFF"/>
                </a:solidFill>
                <a:latin typeface="Anonymous Pro"/>
              </a:rPr>
              <a:t>135 MILHÕES DE FUNCIONÁRIOS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538285" y="1821021"/>
            <a:ext cx="6047443" cy="12919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163"/>
              </a:lnSpc>
            </a:pPr>
            <a:r>
              <a:rPr lang="en-US" sz="3971" b="1" i="0" spc="317">
                <a:solidFill>
                  <a:srgbClr val="FFFFFF"/>
                </a:solidFill>
                <a:latin typeface="Anonymous Pro"/>
              </a:rPr>
              <a:t>50 SEMANAS DE TRABALHO POR ANO</a:t>
            </a:r>
          </a:p>
        </p:txBody>
      </p:sp>
      <p:pic>
        <p:nvPicPr>
          <p:cNvPr id="19" name="Picture 19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8299752" y="7013228"/>
            <a:ext cx="1710533" cy="1710533"/>
          </a:xfrm>
          <a:prstGeom prst="rect">
            <a:avLst/>
          </a:prstGeom>
        </p:spPr>
      </p:pic>
      <p:grpSp>
        <p:nvGrpSpPr>
          <p:cNvPr id="20" name="Group 20"/>
          <p:cNvGrpSpPr/>
          <p:nvPr/>
        </p:nvGrpSpPr>
        <p:grpSpPr>
          <a:xfrm>
            <a:off x="8690705" y="7401668"/>
            <a:ext cx="928627" cy="804191"/>
            <a:chOff x="0" y="0"/>
            <a:chExt cx="6350000" cy="54991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id="22" name="Picture 22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8288734" y="4284183"/>
            <a:ext cx="1710533" cy="1710533"/>
          </a:xfrm>
          <a:prstGeom prst="rect">
            <a:avLst/>
          </a:prstGeom>
        </p:spPr>
      </p:pic>
      <p:grpSp>
        <p:nvGrpSpPr>
          <p:cNvPr id="23" name="Group 23"/>
          <p:cNvGrpSpPr/>
          <p:nvPr/>
        </p:nvGrpSpPr>
        <p:grpSpPr>
          <a:xfrm>
            <a:off x="8671655" y="4672622"/>
            <a:ext cx="928627" cy="804191"/>
            <a:chOff x="0" y="0"/>
            <a:chExt cx="6350000" cy="54991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FFFFFF">
                <a:alpha val="69803"/>
              </a:srgbClr>
            </a:solidFill>
          </p:spPr>
        </p:sp>
      </p:grpSp>
      <p:pic>
        <p:nvPicPr>
          <p:cNvPr id="25" name="Picture 2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8288734" y="1589871"/>
            <a:ext cx="1710533" cy="1710533"/>
          </a:xfrm>
          <a:prstGeom prst="rect">
            <a:avLst/>
          </a:prstGeom>
        </p:spPr>
      </p:pic>
      <p:grpSp>
        <p:nvGrpSpPr>
          <p:cNvPr id="26" name="Group 26"/>
          <p:cNvGrpSpPr/>
          <p:nvPr/>
        </p:nvGrpSpPr>
        <p:grpSpPr>
          <a:xfrm>
            <a:off x="8671655" y="1978310"/>
            <a:ext cx="928627" cy="804191"/>
            <a:chOff x="0" y="0"/>
            <a:chExt cx="6350000" cy="54991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</p:spPr>
        </p:sp>
      </p:grpSp>
      <p:pic>
        <p:nvPicPr>
          <p:cNvPr id="28" name="Picture 28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249088" y="169966"/>
            <a:ext cx="1559223" cy="1528039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l="1823" t="10181" r="1440" b="9797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35892" y="2681159"/>
            <a:ext cx="17016215" cy="5392280"/>
            <a:chOff x="0" y="0"/>
            <a:chExt cx="22688287" cy="7189707"/>
          </a:xfrm>
        </p:grpSpPr>
        <p:sp>
          <p:nvSpPr>
            <p:cNvPr id="3" name="TextBox 3"/>
            <p:cNvSpPr txBox="1"/>
            <p:nvPr/>
          </p:nvSpPr>
          <p:spPr>
            <a:xfrm>
              <a:off x="0" y="-19050"/>
              <a:ext cx="22688287" cy="40815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000"/>
                </a:lnSpc>
              </a:pPr>
              <a:r>
                <a:rPr lang="en-US" sz="20000">
                  <a:solidFill>
                    <a:srgbClr val="FFFFFF"/>
                  </a:solidFill>
                  <a:latin typeface="Lato Heavy"/>
                </a:rPr>
                <a:t>+ US$ 100 BI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5260801"/>
              <a:ext cx="22688287" cy="19289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066"/>
                </a:lnSpc>
              </a:pPr>
              <a:r>
                <a:rPr lang="en-US" sz="10060" b="1" i="1" spc="432">
                  <a:solidFill>
                    <a:srgbClr val="FFFFFF"/>
                  </a:solidFill>
                  <a:latin typeface="Lato"/>
                </a:rPr>
                <a:t>EM UM ANO</a:t>
              </a:r>
            </a:p>
          </p:txBody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49088" y="169966"/>
            <a:ext cx="1559223" cy="1528039"/>
          </a:xfrm>
          <a:prstGeom prst="rect">
            <a:avLst/>
          </a:prstGeom>
        </p:spPr>
      </p:pic>
    </p:spTree>
  </p:cSld>
  <p:clrMapOvr>
    <a:masterClrMapping/>
  </p:clrMapOvr>
  <p:transition spd="slow">
    <p:push dir="d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l="1823" t="10181" r="1440" b="9797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991854" y="2329914"/>
            <a:ext cx="4841897" cy="4696640"/>
            <a:chOff x="0" y="0"/>
            <a:chExt cx="6455862" cy="6262187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 rot="5400000">
              <a:off x="96838" y="-96838"/>
              <a:ext cx="6262187" cy="6455862"/>
            </a:xfrm>
            <a:prstGeom prst="rect">
              <a:avLst/>
            </a:prstGeom>
          </p:spPr>
        </p:pic>
        <p:sp>
          <p:nvSpPr>
            <p:cNvPr id="4" name="TextBox 4"/>
            <p:cNvSpPr txBox="1"/>
            <p:nvPr/>
          </p:nvSpPr>
          <p:spPr>
            <a:xfrm>
              <a:off x="1885175" y="2656414"/>
              <a:ext cx="3265408" cy="12536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150"/>
                </a:lnSpc>
              </a:pPr>
              <a:r>
                <a:rPr lang="en-US" sz="6500" b="1" i="0" spc="130">
                  <a:solidFill>
                    <a:srgbClr val="FFFFFF"/>
                  </a:solidFill>
                  <a:latin typeface="Anonymous Pro"/>
                </a:rPr>
                <a:t>80%</a:t>
              </a:r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374004" y="981075"/>
            <a:ext cx="6450734" cy="11128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20"/>
              </a:lnSpc>
            </a:pPr>
            <a:r>
              <a:rPr lang="en-US" sz="3400" b="0" i="0" spc="272">
                <a:solidFill>
                  <a:srgbClr val="FFFFFF"/>
                </a:solidFill>
                <a:latin typeface="Anonymous Pro"/>
              </a:rPr>
              <a:t>O BOM GERENCIAMENTO REDUZ EM </a:t>
            </a:r>
          </a:p>
        </p:txBody>
      </p:sp>
      <p:sp>
        <p:nvSpPr>
          <p:cNvPr id="6" name="AutoShape 6"/>
          <p:cNvSpPr/>
          <p:nvPr/>
        </p:nvSpPr>
        <p:spPr>
          <a:xfrm>
            <a:off x="8541524" y="0"/>
            <a:ext cx="9746476" cy="10644509"/>
          </a:xfrm>
          <a:prstGeom prst="rect">
            <a:avLst/>
          </a:prstGeom>
          <a:solidFill>
            <a:srgbClr val="122A46"/>
          </a:solidFill>
        </p:spPr>
      </p:sp>
      <p:pic>
        <p:nvPicPr>
          <p:cNvPr id="7" name="Picture 7"/>
          <p:cNvPicPr>
            <a:picLocks noChangeAspect="1"/>
          </p:cNvPicPr>
          <p:nvPr/>
        </p:nvPicPr>
        <p:blipFill>
          <a:blip r:embed="rId4">
            <a:alphaModFix amt="6000"/>
          </a:blip>
          <a:srcRect/>
          <a:stretch>
            <a:fillRect/>
          </a:stretch>
        </p:blipFill>
        <p:spPr>
          <a:xfrm>
            <a:off x="9144000" y="0"/>
            <a:ext cx="10392035" cy="10392035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9700618" y="1029999"/>
            <a:ext cx="7558682" cy="8114261"/>
            <a:chOff x="0" y="0"/>
            <a:chExt cx="10078243" cy="10819015"/>
          </a:xfrm>
        </p:grpSpPr>
        <p:sp>
          <p:nvSpPr>
            <p:cNvPr id="9" name="TextBox 9"/>
            <p:cNvSpPr txBox="1"/>
            <p:nvPr/>
          </p:nvSpPr>
          <p:spPr>
            <a:xfrm>
              <a:off x="830731" y="10407188"/>
              <a:ext cx="1849502" cy="4118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20"/>
                </a:lnSpc>
              </a:pPr>
              <a:r>
                <a:rPr lang="en-US" sz="1800">
                  <a:solidFill>
                    <a:srgbClr val="FBF1EF"/>
                  </a:solidFill>
                  <a:latin typeface="Arimo"/>
                </a:rPr>
                <a:t>AGO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2680234" y="10407188"/>
              <a:ext cx="1849502" cy="4118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20"/>
                </a:lnSpc>
              </a:pPr>
              <a:r>
                <a:rPr lang="en-US" sz="1800">
                  <a:solidFill>
                    <a:srgbClr val="FBF1EF"/>
                  </a:solidFill>
                  <a:latin typeface="Arimo"/>
                </a:rPr>
                <a:t>SET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4529736" y="10407188"/>
              <a:ext cx="1849502" cy="4118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20"/>
                </a:lnSpc>
              </a:pPr>
              <a:r>
                <a:rPr lang="en-US" sz="1800">
                  <a:solidFill>
                    <a:srgbClr val="FBF1EF"/>
                  </a:solidFill>
                  <a:latin typeface="Arimo"/>
                </a:rPr>
                <a:t>OUT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6379239" y="10407188"/>
              <a:ext cx="1849502" cy="4118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20"/>
                </a:lnSpc>
              </a:pPr>
              <a:r>
                <a:rPr lang="en-US" sz="1800">
                  <a:solidFill>
                    <a:srgbClr val="FBF1EF"/>
                  </a:solidFill>
                  <a:latin typeface="Arimo"/>
                </a:rPr>
                <a:t>NOV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8228741" y="10407188"/>
              <a:ext cx="1849502" cy="4118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20"/>
                </a:lnSpc>
              </a:pPr>
              <a:r>
                <a:rPr lang="en-US" sz="1800">
                  <a:solidFill>
                    <a:srgbClr val="FBF1EF"/>
                  </a:solidFill>
                  <a:latin typeface="Arimo"/>
                </a:rPr>
                <a:t>DEZ</a:t>
              </a:r>
            </a:p>
          </p:txBody>
        </p:sp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830731" y="177338"/>
              <a:ext cx="9247512" cy="10287000"/>
              <a:chOff x="0" y="0"/>
              <a:chExt cx="9247512" cy="10287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-6350"/>
                <a:ext cx="9247512" cy="10299700"/>
              </a:xfrm>
              <a:custGeom>
                <a:avLst/>
                <a:gdLst/>
                <a:ahLst/>
                <a:cxnLst/>
                <a:rect l="l" t="t" r="r" b="b"/>
                <a:pathLst>
                  <a:path w="9247512" h="10299700">
                    <a:moveTo>
                      <a:pt x="0" y="0"/>
                    </a:moveTo>
                    <a:lnTo>
                      <a:pt x="9247512" y="0"/>
                    </a:lnTo>
                    <a:lnTo>
                      <a:pt x="9247512" y="12700"/>
                    </a:lnTo>
                    <a:lnTo>
                      <a:pt x="0" y="12700"/>
                    </a:lnTo>
                    <a:close/>
                    <a:moveTo>
                      <a:pt x="0" y="2057400"/>
                    </a:moveTo>
                    <a:lnTo>
                      <a:pt x="9247512" y="2057400"/>
                    </a:lnTo>
                    <a:lnTo>
                      <a:pt x="9247512" y="2070100"/>
                    </a:lnTo>
                    <a:lnTo>
                      <a:pt x="0" y="2070100"/>
                    </a:lnTo>
                    <a:close/>
                    <a:moveTo>
                      <a:pt x="0" y="4114800"/>
                    </a:moveTo>
                    <a:lnTo>
                      <a:pt x="9247512" y="4114800"/>
                    </a:lnTo>
                    <a:lnTo>
                      <a:pt x="9247512" y="4127500"/>
                    </a:lnTo>
                    <a:lnTo>
                      <a:pt x="0" y="4127500"/>
                    </a:lnTo>
                    <a:close/>
                    <a:moveTo>
                      <a:pt x="0" y="6172200"/>
                    </a:moveTo>
                    <a:lnTo>
                      <a:pt x="9247512" y="6172200"/>
                    </a:lnTo>
                    <a:lnTo>
                      <a:pt x="9247512" y="6184900"/>
                    </a:lnTo>
                    <a:lnTo>
                      <a:pt x="0" y="6184900"/>
                    </a:lnTo>
                    <a:close/>
                    <a:moveTo>
                      <a:pt x="0" y="8229600"/>
                    </a:moveTo>
                    <a:lnTo>
                      <a:pt x="9247512" y="8229600"/>
                    </a:lnTo>
                    <a:lnTo>
                      <a:pt x="9247512" y="8242300"/>
                    </a:lnTo>
                    <a:lnTo>
                      <a:pt x="0" y="8242300"/>
                    </a:lnTo>
                    <a:close/>
                    <a:moveTo>
                      <a:pt x="0" y="10287000"/>
                    </a:moveTo>
                    <a:lnTo>
                      <a:pt x="9247512" y="10287000"/>
                    </a:lnTo>
                    <a:lnTo>
                      <a:pt x="9247512" y="10299700"/>
                    </a:lnTo>
                    <a:lnTo>
                      <a:pt x="0" y="10299700"/>
                    </a:lnTo>
                    <a:close/>
                  </a:path>
                </a:pathLst>
              </a:custGeom>
              <a:solidFill>
                <a:srgbClr val="222222">
                  <a:alpha val="24705"/>
                </a:srgbClr>
              </a:solidFill>
            </p:spPr>
          </p:sp>
        </p:grpSp>
        <p:sp>
          <p:nvSpPr>
            <p:cNvPr id="16" name="TextBox 16"/>
            <p:cNvSpPr txBox="1"/>
            <p:nvPr/>
          </p:nvSpPr>
          <p:spPr>
            <a:xfrm>
              <a:off x="0" y="-57150"/>
              <a:ext cx="830731" cy="4118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520"/>
                </a:lnSpc>
              </a:pPr>
              <a:r>
                <a:rPr lang="en-US" sz="1800">
                  <a:solidFill>
                    <a:srgbClr val="FBF1EF"/>
                  </a:solidFill>
                  <a:latin typeface="Arimo"/>
                </a:rPr>
                <a:t>125bi 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2000250"/>
              <a:ext cx="830731" cy="4118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520"/>
                </a:lnSpc>
              </a:pPr>
              <a:r>
                <a:rPr lang="en-US" sz="1800">
                  <a:solidFill>
                    <a:srgbClr val="FBF1EF"/>
                  </a:solidFill>
                  <a:latin typeface="Arimo"/>
                </a:rPr>
                <a:t>100bi 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169574" y="4057650"/>
              <a:ext cx="661158" cy="4118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520"/>
                </a:lnSpc>
              </a:pPr>
              <a:r>
                <a:rPr lang="en-US" sz="1800">
                  <a:solidFill>
                    <a:srgbClr val="FBF1EF"/>
                  </a:solidFill>
                  <a:latin typeface="Arimo"/>
                </a:rPr>
                <a:t>75bi 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169574" y="6115050"/>
              <a:ext cx="661158" cy="4118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520"/>
                </a:lnSpc>
              </a:pPr>
              <a:r>
                <a:rPr lang="en-US" sz="1800">
                  <a:solidFill>
                    <a:srgbClr val="FBF1EF"/>
                  </a:solidFill>
                  <a:latin typeface="Arimo"/>
                </a:rPr>
                <a:t>50bi 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169574" y="8172450"/>
              <a:ext cx="661158" cy="4118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520"/>
                </a:lnSpc>
              </a:pPr>
              <a:r>
                <a:rPr lang="en-US" sz="1800">
                  <a:solidFill>
                    <a:srgbClr val="FBF1EF"/>
                  </a:solidFill>
                  <a:latin typeface="Arimo"/>
                </a:rPr>
                <a:t>25bi 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339148" y="10229850"/>
              <a:ext cx="491584" cy="4118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520"/>
                </a:lnSpc>
              </a:pPr>
              <a:r>
                <a:rPr lang="en-US" sz="1800">
                  <a:solidFill>
                    <a:srgbClr val="FBF1EF"/>
                  </a:solidFill>
                  <a:latin typeface="Arimo"/>
                </a:rPr>
                <a:t>0bi </a:t>
              </a:r>
            </a:p>
          </p:txBody>
        </p:sp>
        <p:grpSp>
          <p:nvGrpSpPr>
            <p:cNvPr id="22" name="Group 22"/>
            <p:cNvGrpSpPr>
              <a:grpSpLocks noChangeAspect="1"/>
            </p:cNvGrpSpPr>
            <p:nvPr/>
          </p:nvGrpSpPr>
          <p:grpSpPr>
            <a:xfrm>
              <a:off x="830731" y="177338"/>
              <a:ext cx="9247512" cy="10287000"/>
              <a:chOff x="0" y="0"/>
              <a:chExt cx="9247512" cy="102870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861251" y="3429880"/>
                <a:ext cx="1923563" cy="830433"/>
              </a:xfrm>
              <a:custGeom>
                <a:avLst/>
                <a:gdLst/>
                <a:ahLst/>
                <a:cxnLst/>
                <a:rect l="l" t="t" r="r" b="b"/>
                <a:pathLst>
                  <a:path w="1923563" h="830433">
                    <a:moveTo>
                      <a:pt x="127000" y="767216"/>
                    </a:moveTo>
                    <a:cubicBezTo>
                      <a:pt x="126844" y="732257"/>
                      <a:pt x="98460" y="703999"/>
                      <a:pt x="63500" y="703999"/>
                    </a:cubicBezTo>
                    <a:cubicBezTo>
                      <a:pt x="28541" y="703999"/>
                      <a:pt x="157" y="732257"/>
                      <a:pt x="0" y="767216"/>
                    </a:cubicBezTo>
                    <a:cubicBezTo>
                      <a:pt x="157" y="802175"/>
                      <a:pt x="28541" y="830433"/>
                      <a:pt x="63500" y="830433"/>
                    </a:cubicBezTo>
                    <a:cubicBezTo>
                      <a:pt x="98460" y="830433"/>
                      <a:pt x="126844" y="802175"/>
                      <a:pt x="127000" y="767216"/>
                    </a:cubicBezTo>
                    <a:close/>
                    <a:moveTo>
                      <a:pt x="52940" y="740664"/>
                    </a:moveTo>
                    <a:lnTo>
                      <a:pt x="74061" y="793768"/>
                    </a:lnTo>
                    <a:lnTo>
                      <a:pt x="1923563" y="53104"/>
                    </a:lnTo>
                    <a:lnTo>
                      <a:pt x="1902442" y="0"/>
                    </a:lnTo>
                    <a:close/>
                  </a:path>
                </a:pathLst>
              </a:custGeom>
              <a:solidFill>
                <a:srgbClr val="B175FF"/>
              </a:solidFill>
            </p:spPr>
          </p:sp>
          <p:sp>
            <p:nvSpPr>
              <p:cNvPr id="24" name="Freeform 24"/>
              <p:cNvSpPr/>
              <p:nvPr/>
            </p:nvSpPr>
            <p:spPr>
              <a:xfrm>
                <a:off x="2710754" y="2689216"/>
                <a:ext cx="1923563" cy="830433"/>
              </a:xfrm>
              <a:custGeom>
                <a:avLst/>
                <a:gdLst/>
                <a:ahLst/>
                <a:cxnLst/>
                <a:rect l="l" t="t" r="r" b="b"/>
                <a:pathLst>
                  <a:path w="1923563" h="830433">
                    <a:moveTo>
                      <a:pt x="127000" y="767216"/>
                    </a:moveTo>
                    <a:cubicBezTo>
                      <a:pt x="126843" y="732257"/>
                      <a:pt x="98459" y="703999"/>
                      <a:pt x="63500" y="703999"/>
                    </a:cubicBezTo>
                    <a:cubicBezTo>
                      <a:pt x="28540" y="703999"/>
                      <a:pt x="156" y="732257"/>
                      <a:pt x="0" y="767216"/>
                    </a:cubicBezTo>
                    <a:cubicBezTo>
                      <a:pt x="156" y="802175"/>
                      <a:pt x="28540" y="830433"/>
                      <a:pt x="63500" y="830433"/>
                    </a:cubicBezTo>
                    <a:cubicBezTo>
                      <a:pt x="98459" y="830433"/>
                      <a:pt x="126843" y="802175"/>
                      <a:pt x="127000" y="767216"/>
                    </a:cubicBezTo>
                    <a:close/>
                    <a:moveTo>
                      <a:pt x="52939" y="740664"/>
                    </a:moveTo>
                    <a:lnTo>
                      <a:pt x="74060" y="793768"/>
                    </a:lnTo>
                    <a:lnTo>
                      <a:pt x="1923563" y="53104"/>
                    </a:lnTo>
                    <a:lnTo>
                      <a:pt x="1902441" y="0"/>
                    </a:lnTo>
                    <a:close/>
                  </a:path>
                </a:pathLst>
              </a:custGeom>
              <a:solidFill>
                <a:srgbClr val="B175FF"/>
              </a:solidFill>
            </p:spPr>
          </p:sp>
          <p:sp>
            <p:nvSpPr>
              <p:cNvPr id="25" name="Freeform 25"/>
              <p:cNvSpPr/>
              <p:nvPr/>
            </p:nvSpPr>
            <p:spPr>
              <a:xfrm>
                <a:off x="4560256" y="1948552"/>
                <a:ext cx="1923563" cy="830432"/>
              </a:xfrm>
              <a:custGeom>
                <a:avLst/>
                <a:gdLst/>
                <a:ahLst/>
                <a:cxnLst/>
                <a:rect l="l" t="t" r="r" b="b"/>
                <a:pathLst>
                  <a:path w="1923563" h="830432">
                    <a:moveTo>
                      <a:pt x="127000" y="767216"/>
                    </a:moveTo>
                    <a:cubicBezTo>
                      <a:pt x="126844" y="732257"/>
                      <a:pt x="98459" y="703999"/>
                      <a:pt x="63500" y="703999"/>
                    </a:cubicBezTo>
                    <a:cubicBezTo>
                      <a:pt x="28540" y="703999"/>
                      <a:pt x="156" y="732257"/>
                      <a:pt x="0" y="767216"/>
                    </a:cubicBezTo>
                    <a:cubicBezTo>
                      <a:pt x="156" y="802175"/>
                      <a:pt x="28540" y="830433"/>
                      <a:pt x="63500" y="830433"/>
                    </a:cubicBezTo>
                    <a:cubicBezTo>
                      <a:pt x="98459" y="830433"/>
                      <a:pt x="126844" y="802175"/>
                      <a:pt x="127000" y="767216"/>
                    </a:cubicBezTo>
                    <a:close/>
                    <a:moveTo>
                      <a:pt x="52939" y="740664"/>
                    </a:moveTo>
                    <a:lnTo>
                      <a:pt x="74061" y="793768"/>
                    </a:lnTo>
                    <a:lnTo>
                      <a:pt x="1923563" y="53104"/>
                    </a:lnTo>
                    <a:lnTo>
                      <a:pt x="1902442" y="0"/>
                    </a:lnTo>
                    <a:close/>
                  </a:path>
                </a:pathLst>
              </a:custGeom>
              <a:solidFill>
                <a:srgbClr val="B175FF"/>
              </a:solidFill>
            </p:spPr>
          </p:sp>
          <p:sp>
            <p:nvSpPr>
              <p:cNvPr id="26" name="Freeform 26"/>
              <p:cNvSpPr/>
              <p:nvPr/>
            </p:nvSpPr>
            <p:spPr>
              <a:xfrm>
                <a:off x="6409758" y="1088927"/>
                <a:ext cx="1976503" cy="949393"/>
              </a:xfrm>
              <a:custGeom>
                <a:avLst/>
                <a:gdLst/>
                <a:ahLst/>
                <a:cxnLst/>
                <a:rect l="l" t="t" r="r" b="b"/>
                <a:pathLst>
                  <a:path w="1976503" h="949393">
                    <a:moveTo>
                      <a:pt x="127000" y="886177"/>
                    </a:moveTo>
                    <a:cubicBezTo>
                      <a:pt x="126844" y="851218"/>
                      <a:pt x="98460" y="822960"/>
                      <a:pt x="63500" y="822960"/>
                    </a:cubicBezTo>
                    <a:cubicBezTo>
                      <a:pt x="28541" y="822960"/>
                      <a:pt x="157" y="851218"/>
                      <a:pt x="0" y="886177"/>
                    </a:cubicBezTo>
                    <a:cubicBezTo>
                      <a:pt x="157" y="921136"/>
                      <a:pt x="28541" y="949394"/>
                      <a:pt x="63500" y="949394"/>
                    </a:cubicBezTo>
                    <a:cubicBezTo>
                      <a:pt x="98460" y="949394"/>
                      <a:pt x="126844" y="921136"/>
                      <a:pt x="127000" y="886177"/>
                    </a:cubicBezTo>
                    <a:close/>
                    <a:moveTo>
                      <a:pt x="51950" y="860040"/>
                    </a:moveTo>
                    <a:lnTo>
                      <a:pt x="75051" y="912313"/>
                    </a:lnTo>
                    <a:lnTo>
                      <a:pt x="1924553" y="89354"/>
                    </a:lnTo>
                    <a:lnTo>
                      <a:pt x="1901453" y="37081"/>
                    </a:lnTo>
                    <a:close/>
                    <a:moveTo>
                      <a:pt x="1976503" y="63217"/>
                    </a:moveTo>
                    <a:cubicBezTo>
                      <a:pt x="1976346" y="28258"/>
                      <a:pt x="1947963" y="0"/>
                      <a:pt x="1913003" y="0"/>
                    </a:cubicBezTo>
                    <a:cubicBezTo>
                      <a:pt x="1878043" y="0"/>
                      <a:pt x="1849660" y="28258"/>
                      <a:pt x="1849503" y="63217"/>
                    </a:cubicBezTo>
                    <a:cubicBezTo>
                      <a:pt x="1849660" y="98176"/>
                      <a:pt x="1878043" y="126434"/>
                      <a:pt x="1913003" y="126434"/>
                    </a:cubicBezTo>
                    <a:cubicBezTo>
                      <a:pt x="1947963" y="126434"/>
                      <a:pt x="1976346" y="98176"/>
                      <a:pt x="1976503" y="63217"/>
                    </a:cubicBezTo>
                    <a:close/>
                  </a:path>
                </a:pathLst>
              </a:custGeom>
              <a:solidFill>
                <a:srgbClr val="B175FF"/>
              </a:solidFill>
            </p:spPr>
          </p:sp>
          <p:sp>
            <p:nvSpPr>
              <p:cNvPr id="27" name="Freeform 27"/>
              <p:cNvSpPr/>
              <p:nvPr/>
            </p:nvSpPr>
            <p:spPr>
              <a:xfrm>
                <a:off x="861251" y="8941800"/>
                <a:ext cx="1915518" cy="256273"/>
              </a:xfrm>
              <a:custGeom>
                <a:avLst/>
                <a:gdLst/>
                <a:ahLst/>
                <a:cxnLst/>
                <a:rect l="l" t="t" r="r" b="b"/>
                <a:pathLst>
                  <a:path w="1915518" h="256273">
                    <a:moveTo>
                      <a:pt x="127000" y="193056"/>
                    </a:moveTo>
                    <a:cubicBezTo>
                      <a:pt x="126844" y="158097"/>
                      <a:pt x="98460" y="129840"/>
                      <a:pt x="63500" y="129840"/>
                    </a:cubicBezTo>
                    <a:cubicBezTo>
                      <a:pt x="28541" y="129840"/>
                      <a:pt x="157" y="158097"/>
                      <a:pt x="0" y="193056"/>
                    </a:cubicBezTo>
                    <a:cubicBezTo>
                      <a:pt x="157" y="228015"/>
                      <a:pt x="28541" y="256273"/>
                      <a:pt x="63500" y="256273"/>
                    </a:cubicBezTo>
                    <a:cubicBezTo>
                      <a:pt x="98460" y="256273"/>
                      <a:pt x="126844" y="228015"/>
                      <a:pt x="127000" y="193056"/>
                    </a:cubicBezTo>
                    <a:close/>
                    <a:moveTo>
                      <a:pt x="60984" y="164592"/>
                    </a:moveTo>
                    <a:lnTo>
                      <a:pt x="66016" y="221520"/>
                    </a:lnTo>
                    <a:lnTo>
                      <a:pt x="1915518" y="56928"/>
                    </a:lnTo>
                    <a:lnTo>
                      <a:pt x="1910487" y="0"/>
                    </a:lnTo>
                    <a:close/>
                  </a:path>
                </a:pathLst>
              </a:custGeom>
              <a:solidFill>
                <a:srgbClr val="008ED4"/>
              </a:solidFill>
            </p:spPr>
          </p:sp>
          <p:sp>
            <p:nvSpPr>
              <p:cNvPr id="28" name="Freeform 28"/>
              <p:cNvSpPr/>
              <p:nvPr/>
            </p:nvSpPr>
            <p:spPr>
              <a:xfrm>
                <a:off x="2710754" y="8736122"/>
                <a:ext cx="1916140" cy="297359"/>
              </a:xfrm>
              <a:custGeom>
                <a:avLst/>
                <a:gdLst/>
                <a:ahLst/>
                <a:cxnLst/>
                <a:rect l="l" t="t" r="r" b="b"/>
                <a:pathLst>
                  <a:path w="1916140" h="297359">
                    <a:moveTo>
                      <a:pt x="127000" y="234142"/>
                    </a:moveTo>
                    <a:cubicBezTo>
                      <a:pt x="126843" y="199183"/>
                      <a:pt x="98459" y="170926"/>
                      <a:pt x="63500" y="170926"/>
                    </a:cubicBezTo>
                    <a:cubicBezTo>
                      <a:pt x="28540" y="170926"/>
                      <a:pt x="156" y="199183"/>
                      <a:pt x="0" y="234142"/>
                    </a:cubicBezTo>
                    <a:cubicBezTo>
                      <a:pt x="156" y="269101"/>
                      <a:pt x="28540" y="297358"/>
                      <a:pt x="63500" y="297358"/>
                    </a:cubicBezTo>
                    <a:cubicBezTo>
                      <a:pt x="98459" y="297358"/>
                      <a:pt x="126843" y="269101"/>
                      <a:pt x="127000" y="234142"/>
                    </a:cubicBezTo>
                    <a:close/>
                    <a:moveTo>
                      <a:pt x="60362" y="205740"/>
                    </a:moveTo>
                    <a:lnTo>
                      <a:pt x="66638" y="262544"/>
                    </a:lnTo>
                    <a:lnTo>
                      <a:pt x="1916140" y="56804"/>
                    </a:lnTo>
                    <a:lnTo>
                      <a:pt x="1909864" y="0"/>
                    </a:lnTo>
                    <a:close/>
                  </a:path>
                </a:pathLst>
              </a:custGeom>
              <a:solidFill>
                <a:srgbClr val="008ED4"/>
              </a:solidFill>
            </p:spPr>
          </p:sp>
          <p:sp>
            <p:nvSpPr>
              <p:cNvPr id="29" name="Freeform 29"/>
              <p:cNvSpPr/>
              <p:nvPr/>
            </p:nvSpPr>
            <p:spPr>
              <a:xfrm>
                <a:off x="4560256" y="8587906"/>
                <a:ext cx="1915268" cy="239834"/>
              </a:xfrm>
              <a:custGeom>
                <a:avLst/>
                <a:gdLst/>
                <a:ahLst/>
                <a:cxnLst/>
                <a:rect l="l" t="t" r="r" b="b"/>
                <a:pathLst>
                  <a:path w="1915268" h="239834">
                    <a:moveTo>
                      <a:pt x="127000" y="176618"/>
                    </a:moveTo>
                    <a:cubicBezTo>
                      <a:pt x="126844" y="141659"/>
                      <a:pt x="98459" y="113402"/>
                      <a:pt x="63500" y="113402"/>
                    </a:cubicBezTo>
                    <a:cubicBezTo>
                      <a:pt x="28540" y="113402"/>
                      <a:pt x="156" y="141659"/>
                      <a:pt x="0" y="176618"/>
                    </a:cubicBezTo>
                    <a:cubicBezTo>
                      <a:pt x="156" y="211577"/>
                      <a:pt x="28540" y="239834"/>
                      <a:pt x="63500" y="239834"/>
                    </a:cubicBezTo>
                    <a:cubicBezTo>
                      <a:pt x="98459" y="239834"/>
                      <a:pt x="126844" y="211577"/>
                      <a:pt x="127000" y="176618"/>
                    </a:cubicBezTo>
                    <a:close/>
                    <a:moveTo>
                      <a:pt x="61234" y="148133"/>
                    </a:moveTo>
                    <a:lnTo>
                      <a:pt x="65766" y="205103"/>
                    </a:lnTo>
                    <a:lnTo>
                      <a:pt x="1915268" y="56970"/>
                    </a:lnTo>
                    <a:lnTo>
                      <a:pt x="1910736" y="0"/>
                    </a:lnTo>
                    <a:close/>
                  </a:path>
                </a:pathLst>
              </a:custGeom>
              <a:solidFill>
                <a:srgbClr val="008ED4"/>
              </a:solidFill>
            </p:spPr>
          </p:sp>
          <p:sp>
            <p:nvSpPr>
              <p:cNvPr id="30" name="Freeform 30"/>
              <p:cNvSpPr/>
              <p:nvPr/>
            </p:nvSpPr>
            <p:spPr>
              <a:xfrm>
                <a:off x="6409758" y="8413272"/>
                <a:ext cx="1976503" cy="266336"/>
              </a:xfrm>
              <a:custGeom>
                <a:avLst/>
                <a:gdLst/>
                <a:ahLst/>
                <a:cxnLst/>
                <a:rect l="l" t="t" r="r" b="b"/>
                <a:pathLst>
                  <a:path w="1976503" h="266336">
                    <a:moveTo>
                      <a:pt x="127000" y="203119"/>
                    </a:moveTo>
                    <a:cubicBezTo>
                      <a:pt x="126844" y="168160"/>
                      <a:pt x="98460" y="139903"/>
                      <a:pt x="63500" y="139903"/>
                    </a:cubicBezTo>
                    <a:cubicBezTo>
                      <a:pt x="28541" y="139903"/>
                      <a:pt x="157" y="168160"/>
                      <a:pt x="0" y="203119"/>
                    </a:cubicBezTo>
                    <a:cubicBezTo>
                      <a:pt x="157" y="238078"/>
                      <a:pt x="28541" y="266335"/>
                      <a:pt x="63500" y="266335"/>
                    </a:cubicBezTo>
                    <a:cubicBezTo>
                      <a:pt x="98460" y="266335"/>
                      <a:pt x="126844" y="238078"/>
                      <a:pt x="127000" y="203119"/>
                    </a:cubicBezTo>
                    <a:close/>
                    <a:moveTo>
                      <a:pt x="61359" y="174625"/>
                    </a:moveTo>
                    <a:lnTo>
                      <a:pt x="65641" y="231614"/>
                    </a:lnTo>
                    <a:lnTo>
                      <a:pt x="1915143" y="91710"/>
                    </a:lnTo>
                    <a:lnTo>
                      <a:pt x="1910862" y="34722"/>
                    </a:lnTo>
                    <a:close/>
                    <a:moveTo>
                      <a:pt x="1976503" y="63216"/>
                    </a:moveTo>
                    <a:cubicBezTo>
                      <a:pt x="1976346" y="28257"/>
                      <a:pt x="1947963" y="0"/>
                      <a:pt x="1913003" y="0"/>
                    </a:cubicBezTo>
                    <a:cubicBezTo>
                      <a:pt x="1878043" y="0"/>
                      <a:pt x="1849660" y="28257"/>
                      <a:pt x="1849503" y="63216"/>
                    </a:cubicBezTo>
                    <a:cubicBezTo>
                      <a:pt x="1849660" y="98175"/>
                      <a:pt x="1878043" y="126432"/>
                      <a:pt x="1913003" y="126432"/>
                    </a:cubicBezTo>
                    <a:cubicBezTo>
                      <a:pt x="1947963" y="126432"/>
                      <a:pt x="1976346" y="98175"/>
                      <a:pt x="1976503" y="63216"/>
                    </a:cubicBezTo>
                    <a:close/>
                  </a:path>
                </a:pathLst>
              </a:custGeom>
              <a:solidFill>
                <a:srgbClr val="008ED4"/>
              </a:solidFill>
            </p:spPr>
          </p:sp>
        </p:grpSp>
      </p:grpSp>
      <p:grpSp>
        <p:nvGrpSpPr>
          <p:cNvPr id="31" name="Group 31"/>
          <p:cNvGrpSpPr/>
          <p:nvPr/>
        </p:nvGrpSpPr>
        <p:grpSpPr>
          <a:xfrm rot="5400000">
            <a:off x="3483850" y="3938454"/>
            <a:ext cx="10020215" cy="1489349"/>
            <a:chOff x="0" y="0"/>
            <a:chExt cx="3845005" cy="571500"/>
          </a:xfrm>
        </p:grpSpPr>
        <p:sp>
          <p:nvSpPr>
            <p:cNvPr id="32" name="Freeform 32"/>
            <p:cNvSpPr/>
            <p:nvPr/>
          </p:nvSpPr>
          <p:spPr>
            <a:xfrm>
              <a:off x="0" y="255270"/>
              <a:ext cx="3845005" cy="69850"/>
            </a:xfrm>
            <a:custGeom>
              <a:avLst/>
              <a:gdLst/>
              <a:ahLst/>
              <a:cxnLst/>
              <a:rect l="l" t="t" r="r" b="b"/>
              <a:pathLst>
                <a:path w="3845005" h="69850">
                  <a:moveTo>
                    <a:pt x="3554175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3845005" y="69850"/>
                  </a:lnTo>
                  <a:lnTo>
                    <a:pt x="3845005" y="0"/>
                  </a:lnTo>
                  <a:close/>
                </a:path>
              </a:pathLst>
            </a:custGeom>
            <a:solidFill>
              <a:srgbClr val="EFF0F2"/>
            </a:solidFill>
          </p:spPr>
        </p:sp>
      </p:grpSp>
      <p:grpSp>
        <p:nvGrpSpPr>
          <p:cNvPr id="33" name="Group 33"/>
          <p:cNvGrpSpPr/>
          <p:nvPr/>
        </p:nvGrpSpPr>
        <p:grpSpPr>
          <a:xfrm>
            <a:off x="8390613" y="8822803"/>
            <a:ext cx="10795420" cy="1489349"/>
            <a:chOff x="0" y="0"/>
            <a:chExt cx="4142471" cy="571500"/>
          </a:xfrm>
        </p:grpSpPr>
        <p:sp>
          <p:nvSpPr>
            <p:cNvPr id="34" name="Freeform 34"/>
            <p:cNvSpPr/>
            <p:nvPr/>
          </p:nvSpPr>
          <p:spPr>
            <a:xfrm>
              <a:off x="0" y="255270"/>
              <a:ext cx="4142471" cy="69850"/>
            </a:xfrm>
            <a:custGeom>
              <a:avLst/>
              <a:gdLst/>
              <a:ahLst/>
              <a:cxnLst/>
              <a:rect l="l" t="t" r="r" b="b"/>
              <a:pathLst>
                <a:path w="4142471" h="69850">
                  <a:moveTo>
                    <a:pt x="3851641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4142471" y="69850"/>
                  </a:lnTo>
                  <a:lnTo>
                    <a:pt x="4142471" y="0"/>
                  </a:lnTo>
                  <a:close/>
                </a:path>
              </a:pathLst>
            </a:custGeom>
            <a:solidFill>
              <a:srgbClr val="EFF0F2"/>
            </a:solidFill>
          </p:spPr>
        </p:sp>
      </p:grpSp>
      <p:pic>
        <p:nvPicPr>
          <p:cNvPr id="35" name="Picture 3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249088" y="169966"/>
            <a:ext cx="1559223" cy="1528039"/>
          </a:xfrm>
          <a:prstGeom prst="rect">
            <a:avLst/>
          </a:prstGeom>
        </p:spPr>
      </p:pic>
      <p:sp>
        <p:nvSpPr>
          <p:cNvPr id="36" name="TextBox 36"/>
          <p:cNvSpPr txBox="1"/>
          <p:nvPr/>
        </p:nvSpPr>
        <p:spPr>
          <a:xfrm>
            <a:off x="1187435" y="7445938"/>
            <a:ext cx="6450734" cy="11128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20"/>
              </a:lnSpc>
            </a:pPr>
            <a:r>
              <a:rPr lang="en-US" sz="3400" b="0" i="0" spc="272">
                <a:solidFill>
                  <a:srgbClr val="FFFFFF"/>
                </a:solidFill>
                <a:latin typeface="Anonymous Pro"/>
              </a:rPr>
              <a:t>OS CUSTOS DE UMA EMPRESA</a:t>
            </a:r>
          </a:p>
        </p:txBody>
      </p:sp>
      <p:grpSp>
        <p:nvGrpSpPr>
          <p:cNvPr id="37" name="Group 37"/>
          <p:cNvGrpSpPr>
            <a:grpSpLocks noChangeAspect="1"/>
          </p:cNvGrpSpPr>
          <p:nvPr/>
        </p:nvGrpSpPr>
        <p:grpSpPr>
          <a:xfrm>
            <a:off x="16500631" y="1486159"/>
            <a:ext cx="230324" cy="230324"/>
            <a:chOff x="0" y="0"/>
            <a:chExt cx="6350000" cy="6350000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39" name="TextBox 39"/>
          <p:cNvSpPr txBox="1"/>
          <p:nvPr/>
        </p:nvSpPr>
        <p:spPr>
          <a:xfrm>
            <a:off x="14697553" y="1000125"/>
            <a:ext cx="3589973" cy="3167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59"/>
              </a:lnSpc>
            </a:pPr>
            <a:r>
              <a:rPr lang="en-US" sz="1892" b="0" i="0" spc="151">
                <a:solidFill>
                  <a:srgbClr val="FFFFFF"/>
                </a:solidFill>
                <a:latin typeface="Anonymous Pro"/>
              </a:rPr>
              <a:t>+100 BILHÕES</a:t>
            </a:r>
          </a:p>
        </p:txBody>
      </p:sp>
      <p:grpSp>
        <p:nvGrpSpPr>
          <p:cNvPr id="40" name="Group 40"/>
          <p:cNvGrpSpPr>
            <a:grpSpLocks noChangeAspect="1"/>
          </p:cNvGrpSpPr>
          <p:nvPr/>
        </p:nvGrpSpPr>
        <p:grpSpPr>
          <a:xfrm>
            <a:off x="16385469" y="7026553"/>
            <a:ext cx="230324" cy="230324"/>
            <a:chOff x="0" y="0"/>
            <a:chExt cx="6350000" cy="6350000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42" name="TextBox 42"/>
          <p:cNvSpPr txBox="1"/>
          <p:nvPr/>
        </p:nvSpPr>
        <p:spPr>
          <a:xfrm>
            <a:off x="14820806" y="6266791"/>
            <a:ext cx="3589973" cy="6288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59"/>
              </a:lnSpc>
            </a:pPr>
            <a:r>
              <a:rPr lang="en-US" sz="1892" b="0" i="0" spc="151">
                <a:solidFill>
                  <a:srgbClr val="FFFFFF"/>
                </a:solidFill>
                <a:latin typeface="Anonymous Pro"/>
              </a:rPr>
              <a:t>APROXIMADAMENTE 22 BILHÕES</a:t>
            </a:r>
          </a:p>
        </p:txBody>
      </p:sp>
    </p:spTree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l="1823" t="10181" r="1440" b="9797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33645" y="3598602"/>
            <a:ext cx="15744854" cy="4606598"/>
            <a:chOff x="0" y="0"/>
            <a:chExt cx="20993140" cy="6142130"/>
          </a:xfrm>
        </p:grpSpPr>
        <p:grpSp>
          <p:nvGrpSpPr>
            <p:cNvPr id="3" name="Group 3"/>
            <p:cNvGrpSpPr/>
            <p:nvPr/>
          </p:nvGrpSpPr>
          <p:grpSpPr>
            <a:xfrm>
              <a:off x="501328" y="1425386"/>
              <a:ext cx="3311725" cy="3311725"/>
              <a:chOff x="0" y="0"/>
              <a:chExt cx="635000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23BBEA"/>
              </a:solidFill>
            </p:spPr>
          </p:sp>
        </p:grpSp>
        <p:grpSp>
          <p:nvGrpSpPr>
            <p:cNvPr id="5" name="Group 5"/>
            <p:cNvGrpSpPr/>
            <p:nvPr/>
          </p:nvGrpSpPr>
          <p:grpSpPr>
            <a:xfrm>
              <a:off x="4676103" y="1425386"/>
              <a:ext cx="3311725" cy="3311725"/>
              <a:chOff x="0" y="0"/>
              <a:chExt cx="6350000" cy="63500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23BBEA"/>
              </a:solidFill>
            </p:spPr>
          </p:sp>
        </p:grpSp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/>
            <a:srcRect b="51437"/>
            <a:stretch>
              <a:fillRect/>
            </a:stretch>
          </p:blipFill>
          <p:spPr>
            <a:xfrm>
              <a:off x="0" y="838142"/>
              <a:ext cx="4314380" cy="2095156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4"/>
            <a:srcRect b="51437"/>
            <a:stretch>
              <a:fillRect/>
            </a:stretch>
          </p:blipFill>
          <p:spPr>
            <a:xfrm rot="10800000">
              <a:off x="4174775" y="3215522"/>
              <a:ext cx="4314380" cy="2095156"/>
            </a:xfrm>
            <a:prstGeom prst="rect">
              <a:avLst/>
            </a:prstGeom>
          </p:spPr>
        </p:pic>
        <p:grpSp>
          <p:nvGrpSpPr>
            <p:cNvPr id="9" name="Group 9"/>
            <p:cNvGrpSpPr/>
            <p:nvPr/>
          </p:nvGrpSpPr>
          <p:grpSpPr>
            <a:xfrm>
              <a:off x="8838363" y="1432225"/>
              <a:ext cx="3311725" cy="3311725"/>
              <a:chOff x="0" y="0"/>
              <a:chExt cx="6350000" cy="63500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23BBEA"/>
              </a:solidFill>
            </p:spPr>
          </p:sp>
        </p:grpSp>
        <p:grpSp>
          <p:nvGrpSpPr>
            <p:cNvPr id="11" name="Group 11"/>
            <p:cNvGrpSpPr/>
            <p:nvPr/>
          </p:nvGrpSpPr>
          <p:grpSpPr>
            <a:xfrm>
              <a:off x="13013138" y="1432225"/>
              <a:ext cx="3311725" cy="3311725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23BBEA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/>
            <a:srcRect b="51437"/>
            <a:stretch>
              <a:fillRect/>
            </a:stretch>
          </p:blipFill>
          <p:spPr>
            <a:xfrm>
              <a:off x="8337036" y="844981"/>
              <a:ext cx="4314380" cy="2095156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4"/>
            <a:srcRect b="51437"/>
            <a:stretch>
              <a:fillRect/>
            </a:stretch>
          </p:blipFill>
          <p:spPr>
            <a:xfrm rot="10800000">
              <a:off x="12511811" y="3222360"/>
              <a:ext cx="4314380" cy="2095156"/>
            </a:xfrm>
            <a:prstGeom prst="rect">
              <a:avLst/>
            </a:prstGeom>
          </p:spPr>
        </p:pic>
        <p:grpSp>
          <p:nvGrpSpPr>
            <p:cNvPr id="15" name="Group 15"/>
            <p:cNvGrpSpPr/>
            <p:nvPr/>
          </p:nvGrpSpPr>
          <p:grpSpPr>
            <a:xfrm>
              <a:off x="17180088" y="1432225"/>
              <a:ext cx="3311725" cy="3311725"/>
              <a:chOff x="0" y="0"/>
              <a:chExt cx="6350000" cy="635000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23BBEA"/>
              </a:solidFill>
            </p:spPr>
          </p:sp>
        </p:grpSp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/>
            <a:srcRect b="51437"/>
            <a:stretch>
              <a:fillRect/>
            </a:stretch>
          </p:blipFill>
          <p:spPr>
            <a:xfrm>
              <a:off x="16678760" y="844981"/>
              <a:ext cx="4314380" cy="2095156"/>
            </a:xfrm>
            <a:prstGeom prst="rect">
              <a:avLst/>
            </a:prstGeom>
          </p:spPr>
        </p:pic>
        <p:sp>
          <p:nvSpPr>
            <p:cNvPr id="18" name="AutoShape 18"/>
            <p:cNvSpPr/>
            <p:nvPr/>
          </p:nvSpPr>
          <p:spPr>
            <a:xfrm>
              <a:off x="2086619" y="0"/>
              <a:ext cx="141142" cy="983572"/>
            </a:xfrm>
            <a:prstGeom prst="rect">
              <a:avLst/>
            </a:prstGeom>
            <a:solidFill>
              <a:srgbClr val="5CE1E6"/>
            </a:solidFill>
          </p:spPr>
        </p:sp>
        <p:sp>
          <p:nvSpPr>
            <p:cNvPr id="19" name="AutoShape 19"/>
            <p:cNvSpPr/>
            <p:nvPr/>
          </p:nvSpPr>
          <p:spPr>
            <a:xfrm>
              <a:off x="10423655" y="0"/>
              <a:ext cx="141142" cy="983572"/>
            </a:xfrm>
            <a:prstGeom prst="rect">
              <a:avLst/>
            </a:prstGeom>
            <a:solidFill>
              <a:srgbClr val="5CE1E6"/>
            </a:solidFill>
          </p:spPr>
        </p:sp>
        <p:sp>
          <p:nvSpPr>
            <p:cNvPr id="20" name="AutoShape 20"/>
            <p:cNvSpPr/>
            <p:nvPr/>
          </p:nvSpPr>
          <p:spPr>
            <a:xfrm>
              <a:off x="18765379" y="0"/>
              <a:ext cx="141142" cy="983572"/>
            </a:xfrm>
            <a:prstGeom prst="rect">
              <a:avLst/>
            </a:prstGeom>
            <a:solidFill>
              <a:srgbClr val="5CE1E6"/>
            </a:solidFill>
          </p:spPr>
        </p:sp>
        <p:sp>
          <p:nvSpPr>
            <p:cNvPr id="21" name="AutoShape 21"/>
            <p:cNvSpPr/>
            <p:nvPr/>
          </p:nvSpPr>
          <p:spPr>
            <a:xfrm>
              <a:off x="14669001" y="5158558"/>
              <a:ext cx="141142" cy="983572"/>
            </a:xfrm>
            <a:prstGeom prst="rect">
              <a:avLst/>
            </a:prstGeom>
            <a:solidFill>
              <a:srgbClr val="5CE1E6"/>
            </a:solidFill>
          </p:spPr>
        </p:sp>
        <p:sp>
          <p:nvSpPr>
            <p:cNvPr id="22" name="AutoShape 22"/>
            <p:cNvSpPr/>
            <p:nvPr/>
          </p:nvSpPr>
          <p:spPr>
            <a:xfrm>
              <a:off x="6261395" y="5158558"/>
              <a:ext cx="141142" cy="983572"/>
            </a:xfrm>
            <a:prstGeom prst="rect">
              <a:avLst/>
            </a:prstGeom>
            <a:solidFill>
              <a:srgbClr val="5CE1E6"/>
            </a:solidFill>
          </p:spPr>
        </p:sp>
      </p:grpSp>
      <p:pic>
        <p:nvPicPr>
          <p:cNvPr id="23" name="Picture 23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922837" y="4873201"/>
            <a:ext cx="2114550" cy="211455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2159659" y="4995061"/>
            <a:ext cx="1583758" cy="1583758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5025344" y="4844626"/>
            <a:ext cx="2114550" cy="211455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8148797" y="4873201"/>
            <a:ext cx="2114550" cy="211455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1281964" y="4873201"/>
            <a:ext cx="2114550" cy="211455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4403332" y="4873201"/>
            <a:ext cx="2114550" cy="211455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5338180" y="5089941"/>
            <a:ext cx="1488878" cy="1488878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8434477" y="5062783"/>
            <a:ext cx="1543192" cy="1543192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1593581" y="5143500"/>
            <a:ext cx="1589485" cy="1589485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14684729" y="5162364"/>
            <a:ext cx="1551758" cy="1551758"/>
          </a:xfrm>
          <a:prstGeom prst="rect">
            <a:avLst/>
          </a:prstGeom>
        </p:spPr>
      </p:pic>
      <p:sp>
        <p:nvSpPr>
          <p:cNvPr id="33" name="TextBox 33"/>
          <p:cNvSpPr txBox="1"/>
          <p:nvPr/>
        </p:nvSpPr>
        <p:spPr>
          <a:xfrm>
            <a:off x="1028700" y="2524267"/>
            <a:ext cx="3845675" cy="5653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20"/>
              </a:lnSpc>
            </a:pPr>
            <a:r>
              <a:rPr lang="en-US" sz="3400" b="0" i="0" spc="272">
                <a:solidFill>
                  <a:srgbClr val="FBF1EF"/>
                </a:solidFill>
                <a:latin typeface="Anonymous Pro"/>
              </a:rPr>
              <a:t>CANVAS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3537770" y="2524267"/>
            <a:ext cx="3845675" cy="5653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20"/>
              </a:lnSpc>
            </a:pPr>
            <a:r>
              <a:rPr lang="en-US" sz="3400" b="0" i="0" spc="272">
                <a:solidFill>
                  <a:srgbClr val="FBF1EF"/>
                </a:solidFill>
                <a:latin typeface="Anonymous Pro"/>
              </a:rPr>
              <a:t>STORYBOARD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0465486" y="8692938"/>
            <a:ext cx="3845675" cy="5653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20"/>
              </a:lnSpc>
            </a:pPr>
            <a:r>
              <a:rPr lang="en-US" sz="3400" b="0" i="0" spc="272">
                <a:solidFill>
                  <a:srgbClr val="FBF1EF"/>
                </a:solidFill>
                <a:latin typeface="Anonymous Pro"/>
              </a:rPr>
              <a:t>USER STORIES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4159781" y="8692938"/>
            <a:ext cx="3845675" cy="5653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20"/>
              </a:lnSpc>
            </a:pPr>
            <a:r>
              <a:rPr lang="en-US" sz="3400" b="0" i="0" spc="272">
                <a:solidFill>
                  <a:srgbClr val="FBF1EF"/>
                </a:solidFill>
                <a:latin typeface="Anonymous Pro"/>
              </a:rPr>
              <a:t>PERSONAS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4915458" y="1736105"/>
            <a:ext cx="8457083" cy="7208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00"/>
              </a:lnSpc>
            </a:pPr>
            <a:r>
              <a:rPr lang="en-US" sz="5000" b="1" i="1" spc="215">
                <a:solidFill>
                  <a:srgbClr val="FFFFFF"/>
                </a:solidFill>
                <a:latin typeface="Lato"/>
              </a:rPr>
              <a:t>DESIGN SPRINT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4977531" y="2453168"/>
            <a:ext cx="8457083" cy="6006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51"/>
              </a:lnSpc>
            </a:pPr>
            <a:r>
              <a:rPr lang="en-US" sz="3679" dirty="0" err="1">
                <a:solidFill>
                  <a:srgbClr val="FFFFFF"/>
                </a:solidFill>
                <a:latin typeface="Lato"/>
              </a:rPr>
              <a:t>Requisitos</a:t>
            </a:r>
            <a:r>
              <a:rPr lang="en-US" sz="3679" dirty="0">
                <a:solidFill>
                  <a:srgbClr val="FFFFFF"/>
                </a:solidFill>
                <a:latin typeface="Lato"/>
              </a:rPr>
              <a:t> de </a:t>
            </a:r>
            <a:r>
              <a:rPr lang="en-US" sz="3679" dirty="0" err="1">
                <a:solidFill>
                  <a:srgbClr val="FFFFFF"/>
                </a:solidFill>
                <a:latin typeface="Lato"/>
              </a:rPr>
              <a:t>negócio</a:t>
            </a:r>
            <a:r>
              <a:rPr lang="en-US" sz="3679" dirty="0">
                <a:solidFill>
                  <a:srgbClr val="FFFFFF"/>
                </a:solidFill>
                <a:latin typeface="Lato"/>
              </a:rPr>
              <a:t> e </a:t>
            </a:r>
            <a:r>
              <a:rPr lang="en-US" sz="3679" dirty="0" err="1">
                <a:solidFill>
                  <a:srgbClr val="FFFFFF"/>
                </a:solidFill>
                <a:latin typeface="Lato"/>
              </a:rPr>
              <a:t>usuário</a:t>
            </a:r>
            <a:endParaRPr lang="en-US" sz="3679" dirty="0">
              <a:solidFill>
                <a:srgbClr val="FFFFFF"/>
              </a:solidFill>
              <a:latin typeface="Lato"/>
            </a:endParaRPr>
          </a:p>
        </p:txBody>
      </p:sp>
      <p:pic>
        <p:nvPicPr>
          <p:cNvPr id="39" name="Picture 39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249088" y="169966"/>
            <a:ext cx="1559223" cy="1528039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l="1823" t="10181" r="1440" b="9797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2928071" y="5114522"/>
            <a:ext cx="3868545" cy="5024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07"/>
              </a:lnSpc>
            </a:pPr>
            <a:endParaRPr/>
          </a:p>
        </p:txBody>
      </p:sp>
      <p:grpSp>
        <p:nvGrpSpPr>
          <p:cNvPr id="3" name="Group 3"/>
          <p:cNvGrpSpPr/>
          <p:nvPr/>
        </p:nvGrpSpPr>
        <p:grpSpPr>
          <a:xfrm>
            <a:off x="12050054" y="2641636"/>
            <a:ext cx="6087034" cy="4582567"/>
            <a:chOff x="0" y="0"/>
            <a:chExt cx="8116046" cy="6110090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7853958" cy="6110090"/>
              <a:chOff x="0" y="0"/>
              <a:chExt cx="1369898" cy="106573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1369898" cy="1065730"/>
              </a:xfrm>
              <a:custGeom>
                <a:avLst/>
                <a:gdLst/>
                <a:ahLst/>
                <a:cxnLst/>
                <a:rect l="l" t="t" r="r" b="b"/>
                <a:pathLst>
                  <a:path w="1369898" h="1065730">
                    <a:moveTo>
                      <a:pt x="0" y="0"/>
                    </a:moveTo>
                    <a:lnTo>
                      <a:pt x="0" y="1065730"/>
                    </a:lnTo>
                    <a:lnTo>
                      <a:pt x="1369898" y="1065730"/>
                    </a:lnTo>
                    <a:lnTo>
                      <a:pt x="1369898" y="0"/>
                    </a:lnTo>
                    <a:lnTo>
                      <a:pt x="0" y="0"/>
                    </a:lnTo>
                    <a:close/>
                    <a:moveTo>
                      <a:pt x="1308938" y="1004770"/>
                    </a:moveTo>
                    <a:lnTo>
                      <a:pt x="59690" y="1004770"/>
                    </a:lnTo>
                    <a:lnTo>
                      <a:pt x="59690" y="59690"/>
                    </a:lnTo>
                    <a:lnTo>
                      <a:pt x="1308938" y="59690"/>
                    </a:lnTo>
                    <a:lnTo>
                      <a:pt x="1308938" y="1004770"/>
                    </a:lnTo>
                    <a:close/>
                  </a:path>
                </a:pathLst>
              </a:custGeom>
              <a:solidFill>
                <a:srgbClr val="5CE1E6"/>
              </a:solidFill>
            </p:spPr>
          </p:sp>
        </p:grpSp>
        <p:sp>
          <p:nvSpPr>
            <p:cNvPr id="6" name="TextBox 6"/>
            <p:cNvSpPr txBox="1"/>
            <p:nvPr/>
          </p:nvSpPr>
          <p:spPr>
            <a:xfrm>
              <a:off x="1096742" y="941563"/>
              <a:ext cx="5647704" cy="6529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36"/>
                </a:lnSpc>
              </a:pPr>
              <a:r>
                <a:rPr lang="en-US" sz="3028" b="0" i="0" spc="242">
                  <a:solidFill>
                    <a:srgbClr val="FBF1EF"/>
                  </a:solidFill>
                  <a:latin typeface="Anonymous Pro"/>
                </a:rPr>
                <a:t>PROPOSTA DE VALOR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509862" y="2709530"/>
              <a:ext cx="7606184" cy="6529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36"/>
                </a:lnSpc>
              </a:pPr>
              <a:r>
                <a:rPr lang="en-US" sz="3028" b="0" i="0" spc="242">
                  <a:solidFill>
                    <a:srgbClr val="FBF1EF"/>
                  </a:solidFill>
                  <a:latin typeface="Anonymous Pro"/>
                </a:rPr>
                <a:t>SEGUIMENTO DE MERCADO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230884" y="4359446"/>
              <a:ext cx="5158061" cy="6529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36"/>
                </a:lnSpc>
              </a:pPr>
              <a:r>
                <a:rPr lang="en-US" sz="3028" b="0" i="0" spc="242">
                  <a:solidFill>
                    <a:srgbClr val="FBF1EF"/>
                  </a:solidFill>
                  <a:latin typeface="Anonymous Pro"/>
                </a:rPr>
                <a:t>FONTE DE RECEITA</a:t>
              </a: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2928071" y="6950502"/>
            <a:ext cx="3868545" cy="5024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07"/>
              </a:lnSpc>
            </a:pPr>
            <a:endParaRPr/>
          </a:p>
        </p:txBody>
      </p:sp>
      <p:grpSp>
        <p:nvGrpSpPr>
          <p:cNvPr id="10" name="Group 10"/>
          <p:cNvGrpSpPr/>
          <p:nvPr/>
        </p:nvGrpSpPr>
        <p:grpSpPr>
          <a:xfrm>
            <a:off x="-4029634" y="1092777"/>
            <a:ext cx="16230600" cy="8165523"/>
            <a:chOff x="0" y="0"/>
            <a:chExt cx="21640800" cy="10887365"/>
          </a:xfrm>
        </p:grpSpPr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5716009" y="440699"/>
              <a:ext cx="15277403" cy="9974503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1375019" y="0"/>
              <a:ext cx="20198710" cy="44069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0" y="10415202"/>
              <a:ext cx="21640800" cy="472163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13985442" y="8377179"/>
            <a:ext cx="2216258" cy="2863175"/>
            <a:chOff x="0" y="0"/>
            <a:chExt cx="4842510" cy="6256020"/>
          </a:xfrm>
        </p:grpSpPr>
        <p:sp>
          <p:nvSpPr>
            <p:cNvPr id="15" name="Freeform 15"/>
            <p:cNvSpPr/>
            <p:nvPr/>
          </p:nvSpPr>
          <p:spPr>
            <a:xfrm>
              <a:off x="29210" y="12700"/>
              <a:ext cx="4775200" cy="6209030"/>
            </a:xfrm>
            <a:custGeom>
              <a:avLst/>
              <a:gdLst/>
              <a:ahLst/>
              <a:cxnLst/>
              <a:rect l="l" t="t" r="r" b="b"/>
              <a:pathLst>
                <a:path w="4775200" h="6209030">
                  <a:moveTo>
                    <a:pt x="2396490" y="0"/>
                  </a:moveTo>
                  <a:cubicBezTo>
                    <a:pt x="2249170" y="0"/>
                    <a:pt x="2131060" y="119380"/>
                    <a:pt x="2131060" y="265430"/>
                  </a:cubicBezTo>
                  <a:cubicBezTo>
                    <a:pt x="2131060" y="388620"/>
                    <a:pt x="2214880" y="491490"/>
                    <a:pt x="2327910" y="521970"/>
                  </a:cubicBezTo>
                  <a:lnTo>
                    <a:pt x="2327910" y="6140450"/>
                  </a:lnTo>
                  <a:cubicBezTo>
                    <a:pt x="2327910" y="6178550"/>
                    <a:pt x="2358390" y="6209030"/>
                    <a:pt x="2396490" y="6209030"/>
                  </a:cubicBezTo>
                  <a:cubicBezTo>
                    <a:pt x="2434590" y="6209030"/>
                    <a:pt x="2465070" y="6178550"/>
                    <a:pt x="2465070" y="6140450"/>
                  </a:cubicBezTo>
                  <a:lnTo>
                    <a:pt x="2465070" y="521970"/>
                  </a:lnTo>
                  <a:cubicBezTo>
                    <a:pt x="2578100" y="491490"/>
                    <a:pt x="2661920" y="388620"/>
                    <a:pt x="2661920" y="265430"/>
                  </a:cubicBezTo>
                  <a:cubicBezTo>
                    <a:pt x="2661920" y="119380"/>
                    <a:pt x="2542540" y="0"/>
                    <a:pt x="2396490" y="0"/>
                  </a:cubicBezTo>
                  <a:close/>
                  <a:moveTo>
                    <a:pt x="4508500" y="0"/>
                  </a:moveTo>
                  <a:cubicBezTo>
                    <a:pt x="4361180" y="0"/>
                    <a:pt x="4243070" y="119380"/>
                    <a:pt x="4243070" y="265430"/>
                  </a:cubicBezTo>
                  <a:cubicBezTo>
                    <a:pt x="4243070" y="388620"/>
                    <a:pt x="4326890" y="491490"/>
                    <a:pt x="4439920" y="521970"/>
                  </a:cubicBezTo>
                  <a:lnTo>
                    <a:pt x="4439920" y="3042920"/>
                  </a:lnTo>
                  <a:lnTo>
                    <a:pt x="2960370" y="3042920"/>
                  </a:lnTo>
                  <a:cubicBezTo>
                    <a:pt x="2922270" y="3042920"/>
                    <a:pt x="2891790" y="3073400"/>
                    <a:pt x="2891790" y="3111500"/>
                  </a:cubicBezTo>
                  <a:lnTo>
                    <a:pt x="2891790" y="6140450"/>
                  </a:lnTo>
                  <a:cubicBezTo>
                    <a:pt x="2891790" y="6178550"/>
                    <a:pt x="2922270" y="6209030"/>
                    <a:pt x="2960370" y="6209030"/>
                  </a:cubicBezTo>
                  <a:cubicBezTo>
                    <a:pt x="2998470" y="6209030"/>
                    <a:pt x="3028950" y="6178550"/>
                    <a:pt x="3028950" y="6140450"/>
                  </a:cubicBezTo>
                  <a:lnTo>
                    <a:pt x="3028950" y="3180080"/>
                  </a:lnTo>
                  <a:lnTo>
                    <a:pt x="4509770" y="3180080"/>
                  </a:lnTo>
                  <a:cubicBezTo>
                    <a:pt x="4547870" y="3180080"/>
                    <a:pt x="4578350" y="3149600"/>
                    <a:pt x="4578350" y="3111500"/>
                  </a:cubicBezTo>
                  <a:lnTo>
                    <a:pt x="4578350" y="521970"/>
                  </a:lnTo>
                  <a:cubicBezTo>
                    <a:pt x="4691380" y="491490"/>
                    <a:pt x="4775200" y="388620"/>
                    <a:pt x="4775200" y="265430"/>
                  </a:cubicBezTo>
                  <a:cubicBezTo>
                    <a:pt x="4775200" y="119380"/>
                    <a:pt x="4655820" y="0"/>
                    <a:pt x="4508500" y="0"/>
                  </a:cubicBezTo>
                  <a:close/>
                  <a:moveTo>
                    <a:pt x="1814830" y="3044190"/>
                  </a:moveTo>
                  <a:lnTo>
                    <a:pt x="334010" y="3044190"/>
                  </a:lnTo>
                  <a:lnTo>
                    <a:pt x="334010" y="521970"/>
                  </a:lnTo>
                  <a:cubicBezTo>
                    <a:pt x="447040" y="491490"/>
                    <a:pt x="530860" y="388620"/>
                    <a:pt x="530860" y="265430"/>
                  </a:cubicBezTo>
                  <a:cubicBezTo>
                    <a:pt x="530860" y="119380"/>
                    <a:pt x="411480" y="0"/>
                    <a:pt x="265430" y="0"/>
                  </a:cubicBezTo>
                  <a:cubicBezTo>
                    <a:pt x="118110" y="0"/>
                    <a:pt x="0" y="119380"/>
                    <a:pt x="0" y="265430"/>
                  </a:cubicBezTo>
                  <a:cubicBezTo>
                    <a:pt x="0" y="388620"/>
                    <a:pt x="83820" y="491490"/>
                    <a:pt x="196850" y="521970"/>
                  </a:cubicBezTo>
                  <a:lnTo>
                    <a:pt x="196850" y="3111500"/>
                  </a:lnTo>
                  <a:cubicBezTo>
                    <a:pt x="196850" y="3149600"/>
                    <a:pt x="227330" y="3180080"/>
                    <a:pt x="265430" y="3180080"/>
                  </a:cubicBezTo>
                  <a:lnTo>
                    <a:pt x="1746250" y="3180080"/>
                  </a:lnTo>
                  <a:lnTo>
                    <a:pt x="1746250" y="6140450"/>
                  </a:lnTo>
                  <a:cubicBezTo>
                    <a:pt x="1746250" y="6178550"/>
                    <a:pt x="1776730" y="6209030"/>
                    <a:pt x="1814830" y="6209030"/>
                  </a:cubicBezTo>
                  <a:cubicBezTo>
                    <a:pt x="1852930" y="6209030"/>
                    <a:pt x="1883410" y="6178550"/>
                    <a:pt x="1883410" y="6140450"/>
                  </a:cubicBezTo>
                  <a:lnTo>
                    <a:pt x="1883410" y="3111500"/>
                  </a:lnTo>
                  <a:cubicBezTo>
                    <a:pt x="1883410" y="3074670"/>
                    <a:pt x="1851660" y="3044190"/>
                    <a:pt x="1814830" y="304419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</p:spTree>
  </p:cSld>
  <p:clrMapOvr>
    <a:masterClrMapping/>
  </p:clrMapOvr>
  <p:transition spd="slow">
    <p:push dir="r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</TotalTime>
  <Words>477</Words>
  <Application>Microsoft Office PowerPoint</Application>
  <PresentationFormat>Personalizar</PresentationFormat>
  <Paragraphs>200</Paragraphs>
  <Slides>25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25</vt:i4>
      </vt:variant>
    </vt:vector>
  </HeadingPairs>
  <TitlesOfParts>
    <vt:vector size="34" baseType="lpstr">
      <vt:lpstr>Arial</vt:lpstr>
      <vt:lpstr>Now</vt:lpstr>
      <vt:lpstr>Lato Heavy</vt:lpstr>
      <vt:lpstr>Anonymous Pro</vt:lpstr>
      <vt:lpstr>Calibri</vt:lpstr>
      <vt:lpstr>Arimo</vt:lpstr>
      <vt:lpstr>Now Bold</vt:lpstr>
      <vt:lpstr>Lato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.Sys</dc:title>
  <dc:creator>Clayton</dc:creator>
  <cp:lastModifiedBy>MARCO ANTÔNIO MORAIS ROVER</cp:lastModifiedBy>
  <cp:revision>4</cp:revision>
  <dcterms:created xsi:type="dcterms:W3CDTF">2006-08-16T00:00:00Z</dcterms:created>
  <dcterms:modified xsi:type="dcterms:W3CDTF">2019-12-04T19:33:36Z</dcterms:modified>
  <dc:identifier>DADlLNF4jWA</dc:identifier>
</cp:coreProperties>
</file>